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257" r:id="rId3"/>
    <p:sldId id="280" r:id="rId4"/>
    <p:sldId id="259" r:id="rId5"/>
    <p:sldId id="288" r:id="rId6"/>
    <p:sldId id="289" r:id="rId7"/>
    <p:sldId id="290" r:id="rId8"/>
    <p:sldId id="291" r:id="rId9"/>
    <p:sldId id="292" r:id="rId10"/>
    <p:sldId id="272" r:id="rId11"/>
    <p:sldId id="273" r:id="rId12"/>
    <p:sldId id="258" r:id="rId13"/>
    <p:sldId id="286" r:id="rId14"/>
    <p:sldId id="293" r:id="rId15"/>
    <p:sldId id="287" r:id="rId16"/>
    <p:sldId id="295" r:id="rId17"/>
    <p:sldId id="3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39C4A-4796-4A26-AEA5-7DBFD75FDB8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381C65B-2F01-4CEC-8E33-A3EEB42E43C3}">
      <dgm:prSet/>
      <dgm:spPr/>
      <dgm:t>
        <a:bodyPr/>
        <a:lstStyle/>
        <a:p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Improve efficiency (</a:t>
          </a:r>
          <a:r>
            <a:rPr lang="hi-IN">
              <a:latin typeface="Cambria" panose="02040503050406030204" pitchFamily="18" charset="0"/>
              <a:ea typeface="Cambria" panose="02040503050406030204" pitchFamily="18" charset="0"/>
            </a:rPr>
            <a:t>कार्यकुशलता में सुधार</a:t>
          </a:r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2B5DB49C-0F9A-4AB5-A545-C65CDA89DA44}" type="parTrans" cxnId="{83F1CB86-E3D7-41E3-BFAE-C69B5F26A82E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6F2B83B-737F-4661-832D-277D939ACC18}" type="sibTrans" cxnId="{83F1CB86-E3D7-41E3-BFAE-C69B5F26A82E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4CB989-D6E1-44A1-9171-EDD2B0F06F9D}">
      <dgm:prSet/>
      <dgm:spPr/>
      <dgm:t>
        <a:bodyPr/>
        <a:lstStyle/>
        <a:p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Accuracy &amp; Cost saving (</a:t>
          </a:r>
          <a:r>
            <a:rPr lang="hi-IN">
              <a:latin typeface="Cambria" panose="02040503050406030204" pitchFamily="18" charset="0"/>
              <a:ea typeface="Cambria" panose="02040503050406030204" pitchFamily="18" charset="0"/>
            </a:rPr>
            <a:t>शुद्धता एवं लागत की बचत</a:t>
          </a:r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E50425FB-DA24-4681-ABE0-34F987445D07}" type="parTrans" cxnId="{7B667A67-1ADC-41BB-A727-91F8459DA4F3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260E4B-D44E-4600-A371-0F694AE45C35}" type="sibTrans" cxnId="{7B667A67-1ADC-41BB-A727-91F8459DA4F3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F0C0D3-D79C-4FAB-9A6E-B19D8E7B6AEC}">
      <dgm:prSet/>
      <dgm:spPr/>
      <dgm:t>
        <a:bodyPr/>
        <a:lstStyle/>
        <a:p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Accessibility of patient information (</a:t>
          </a:r>
          <a:r>
            <a:rPr lang="hi-IN">
              <a:latin typeface="Cambria" panose="02040503050406030204" pitchFamily="18" charset="0"/>
              <a:ea typeface="Cambria" panose="02040503050406030204" pitchFamily="18" charset="0"/>
            </a:rPr>
            <a:t>रोगी की जानकारी तक सुगम पहुँच</a:t>
          </a:r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FEE61331-069C-4896-8389-103D4360F597}" type="parTrans" cxnId="{90C8EDA6-60FB-46D3-A953-EFD469E7A90C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E051A8-D348-4EA3-817F-F7E2A204B274}" type="sibTrans" cxnId="{90C8EDA6-60FB-46D3-A953-EFD469E7A90C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9FCBA61-8CEC-469F-9793-EC59B848B996}">
      <dgm:prSet/>
      <dgm:spPr/>
      <dgm:t>
        <a:bodyPr/>
        <a:lstStyle/>
        <a:p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Ultimately leading to better healthcare delivery(</a:t>
          </a:r>
          <a:r>
            <a:rPr lang="hi-IN">
              <a:latin typeface="Cambria" panose="02040503050406030204" pitchFamily="18" charset="0"/>
              <a:ea typeface="Cambria" panose="02040503050406030204" pitchFamily="18" charset="0"/>
            </a:rPr>
            <a:t>जो अंततः बेहतर स्वास्थ्य सेवाओं की आपूर्ति की ओर ले जाता है</a:t>
          </a:r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EF8251C6-A02C-455A-956B-6D501880B2C5}" type="parTrans" cxnId="{589E6379-5A86-46C4-90EF-11EF6C0C9E79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ACD231A-8C32-495B-90C2-071F3189B9EF}" type="sibTrans" cxnId="{589E6379-5A86-46C4-90EF-11EF6C0C9E79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2A8DD0D-B59B-44E4-AF9F-A74533AFA43D}" type="pres">
      <dgm:prSet presAssocID="{43939C4A-4796-4A26-AEA5-7DBFD75FDB82}" presName="vert0" presStyleCnt="0">
        <dgm:presLayoutVars>
          <dgm:dir/>
          <dgm:animOne val="branch"/>
          <dgm:animLvl val="lvl"/>
        </dgm:presLayoutVars>
      </dgm:prSet>
      <dgm:spPr/>
    </dgm:pt>
    <dgm:pt modelId="{C3DAFAC3-B104-4D05-83B0-BAF699919057}" type="pres">
      <dgm:prSet presAssocID="{A381C65B-2F01-4CEC-8E33-A3EEB42E43C3}" presName="thickLine" presStyleLbl="alignNode1" presStyleIdx="0" presStyleCnt="4"/>
      <dgm:spPr/>
    </dgm:pt>
    <dgm:pt modelId="{F46E4F8A-5876-4127-B0F5-ED2DF43C4BCB}" type="pres">
      <dgm:prSet presAssocID="{A381C65B-2F01-4CEC-8E33-A3EEB42E43C3}" presName="horz1" presStyleCnt="0"/>
      <dgm:spPr/>
    </dgm:pt>
    <dgm:pt modelId="{612D69F6-7F6B-4861-ABAE-3473BD90B259}" type="pres">
      <dgm:prSet presAssocID="{A381C65B-2F01-4CEC-8E33-A3EEB42E43C3}" presName="tx1" presStyleLbl="revTx" presStyleIdx="0" presStyleCnt="4"/>
      <dgm:spPr/>
    </dgm:pt>
    <dgm:pt modelId="{5C850879-4077-4465-B9B3-9B647732C7A3}" type="pres">
      <dgm:prSet presAssocID="{A381C65B-2F01-4CEC-8E33-A3EEB42E43C3}" presName="vert1" presStyleCnt="0"/>
      <dgm:spPr/>
    </dgm:pt>
    <dgm:pt modelId="{6243DF8A-8162-4ABC-BDB0-D080B582A449}" type="pres">
      <dgm:prSet presAssocID="{314CB989-D6E1-44A1-9171-EDD2B0F06F9D}" presName="thickLine" presStyleLbl="alignNode1" presStyleIdx="1" presStyleCnt="4"/>
      <dgm:spPr/>
    </dgm:pt>
    <dgm:pt modelId="{E9EA0B09-784A-460B-85EA-295C32124829}" type="pres">
      <dgm:prSet presAssocID="{314CB989-D6E1-44A1-9171-EDD2B0F06F9D}" presName="horz1" presStyleCnt="0"/>
      <dgm:spPr/>
    </dgm:pt>
    <dgm:pt modelId="{0AF08354-B979-4B31-A6DD-34C2927DABFC}" type="pres">
      <dgm:prSet presAssocID="{314CB989-D6E1-44A1-9171-EDD2B0F06F9D}" presName="tx1" presStyleLbl="revTx" presStyleIdx="1" presStyleCnt="4"/>
      <dgm:spPr/>
    </dgm:pt>
    <dgm:pt modelId="{739C513F-4F39-4613-A790-90EC01CBD85F}" type="pres">
      <dgm:prSet presAssocID="{314CB989-D6E1-44A1-9171-EDD2B0F06F9D}" presName="vert1" presStyleCnt="0"/>
      <dgm:spPr/>
    </dgm:pt>
    <dgm:pt modelId="{EF34BD8B-71C1-43F0-876F-096FEE0E6E94}" type="pres">
      <dgm:prSet presAssocID="{74F0C0D3-D79C-4FAB-9A6E-B19D8E7B6AEC}" presName="thickLine" presStyleLbl="alignNode1" presStyleIdx="2" presStyleCnt="4"/>
      <dgm:spPr/>
    </dgm:pt>
    <dgm:pt modelId="{1A4E0947-D752-43FC-92CE-6C55FB038797}" type="pres">
      <dgm:prSet presAssocID="{74F0C0D3-D79C-4FAB-9A6E-B19D8E7B6AEC}" presName="horz1" presStyleCnt="0"/>
      <dgm:spPr/>
    </dgm:pt>
    <dgm:pt modelId="{13EA8F5D-DA69-4B80-85CD-08B9A5F0BB8F}" type="pres">
      <dgm:prSet presAssocID="{74F0C0D3-D79C-4FAB-9A6E-B19D8E7B6AEC}" presName="tx1" presStyleLbl="revTx" presStyleIdx="2" presStyleCnt="4"/>
      <dgm:spPr/>
    </dgm:pt>
    <dgm:pt modelId="{D128F69C-B6F0-4B36-90C0-C8BB6B909151}" type="pres">
      <dgm:prSet presAssocID="{74F0C0D3-D79C-4FAB-9A6E-B19D8E7B6AEC}" presName="vert1" presStyleCnt="0"/>
      <dgm:spPr/>
    </dgm:pt>
    <dgm:pt modelId="{027FA85E-6997-4195-BD7A-0DB27A88B904}" type="pres">
      <dgm:prSet presAssocID="{A9FCBA61-8CEC-469F-9793-EC59B848B996}" presName="thickLine" presStyleLbl="alignNode1" presStyleIdx="3" presStyleCnt="4"/>
      <dgm:spPr/>
    </dgm:pt>
    <dgm:pt modelId="{F947932C-E461-48CF-97DB-8AE81A55CD0A}" type="pres">
      <dgm:prSet presAssocID="{A9FCBA61-8CEC-469F-9793-EC59B848B996}" presName="horz1" presStyleCnt="0"/>
      <dgm:spPr/>
    </dgm:pt>
    <dgm:pt modelId="{60C41A4A-F5C0-40D8-A17B-2C61067EBEAB}" type="pres">
      <dgm:prSet presAssocID="{A9FCBA61-8CEC-469F-9793-EC59B848B996}" presName="tx1" presStyleLbl="revTx" presStyleIdx="3" presStyleCnt="4"/>
      <dgm:spPr/>
    </dgm:pt>
    <dgm:pt modelId="{B7E15172-E356-4E66-ABC8-3485DE8DC847}" type="pres">
      <dgm:prSet presAssocID="{A9FCBA61-8CEC-469F-9793-EC59B848B996}" presName="vert1" presStyleCnt="0"/>
      <dgm:spPr/>
    </dgm:pt>
  </dgm:ptLst>
  <dgm:cxnLst>
    <dgm:cxn modelId="{7B667A67-1ADC-41BB-A727-91F8459DA4F3}" srcId="{43939C4A-4796-4A26-AEA5-7DBFD75FDB82}" destId="{314CB989-D6E1-44A1-9171-EDD2B0F06F9D}" srcOrd="1" destOrd="0" parTransId="{E50425FB-DA24-4681-ABE0-34F987445D07}" sibTransId="{26260E4B-D44E-4600-A371-0F694AE45C35}"/>
    <dgm:cxn modelId="{9721A14B-EA37-4CC1-AB9E-63BE844CC0E5}" type="presOf" srcId="{A9FCBA61-8CEC-469F-9793-EC59B848B996}" destId="{60C41A4A-F5C0-40D8-A17B-2C61067EBEAB}" srcOrd="0" destOrd="0" presId="urn:microsoft.com/office/officeart/2008/layout/LinedList"/>
    <dgm:cxn modelId="{589E6379-5A86-46C4-90EF-11EF6C0C9E79}" srcId="{43939C4A-4796-4A26-AEA5-7DBFD75FDB82}" destId="{A9FCBA61-8CEC-469F-9793-EC59B848B996}" srcOrd="3" destOrd="0" parTransId="{EF8251C6-A02C-455A-956B-6D501880B2C5}" sibTransId="{8ACD231A-8C32-495B-90C2-071F3189B9EF}"/>
    <dgm:cxn modelId="{83F1CB86-E3D7-41E3-BFAE-C69B5F26A82E}" srcId="{43939C4A-4796-4A26-AEA5-7DBFD75FDB82}" destId="{A381C65B-2F01-4CEC-8E33-A3EEB42E43C3}" srcOrd="0" destOrd="0" parTransId="{2B5DB49C-0F9A-4AB5-A545-C65CDA89DA44}" sibTransId="{16F2B83B-737F-4661-832D-277D939ACC18}"/>
    <dgm:cxn modelId="{A27C389F-A58D-4E42-8BE0-9DD89848323C}" type="presOf" srcId="{43939C4A-4796-4A26-AEA5-7DBFD75FDB82}" destId="{D2A8DD0D-B59B-44E4-AF9F-A74533AFA43D}" srcOrd="0" destOrd="0" presId="urn:microsoft.com/office/officeart/2008/layout/LinedList"/>
    <dgm:cxn modelId="{90C8EDA6-60FB-46D3-A953-EFD469E7A90C}" srcId="{43939C4A-4796-4A26-AEA5-7DBFD75FDB82}" destId="{74F0C0D3-D79C-4FAB-9A6E-B19D8E7B6AEC}" srcOrd="2" destOrd="0" parTransId="{FEE61331-069C-4896-8389-103D4360F597}" sibTransId="{76E051A8-D348-4EA3-817F-F7E2A204B274}"/>
    <dgm:cxn modelId="{92ADDDC8-453A-4B6B-8A53-1E791404A7C5}" type="presOf" srcId="{314CB989-D6E1-44A1-9171-EDD2B0F06F9D}" destId="{0AF08354-B979-4B31-A6DD-34C2927DABFC}" srcOrd="0" destOrd="0" presId="urn:microsoft.com/office/officeart/2008/layout/LinedList"/>
    <dgm:cxn modelId="{EECAF8D2-1833-496C-A437-3C4AE2F12F50}" type="presOf" srcId="{74F0C0D3-D79C-4FAB-9A6E-B19D8E7B6AEC}" destId="{13EA8F5D-DA69-4B80-85CD-08B9A5F0BB8F}" srcOrd="0" destOrd="0" presId="urn:microsoft.com/office/officeart/2008/layout/LinedList"/>
    <dgm:cxn modelId="{53D459EE-B86E-4234-9CF9-EA506DEFA81E}" type="presOf" srcId="{A381C65B-2F01-4CEC-8E33-A3EEB42E43C3}" destId="{612D69F6-7F6B-4861-ABAE-3473BD90B259}" srcOrd="0" destOrd="0" presId="urn:microsoft.com/office/officeart/2008/layout/LinedList"/>
    <dgm:cxn modelId="{C7C7A0E1-48CD-4079-B7A3-B6361CBB4146}" type="presParOf" srcId="{D2A8DD0D-B59B-44E4-AF9F-A74533AFA43D}" destId="{C3DAFAC3-B104-4D05-83B0-BAF699919057}" srcOrd="0" destOrd="0" presId="urn:microsoft.com/office/officeart/2008/layout/LinedList"/>
    <dgm:cxn modelId="{80296A44-5625-4F57-B98A-D14EBB388661}" type="presParOf" srcId="{D2A8DD0D-B59B-44E4-AF9F-A74533AFA43D}" destId="{F46E4F8A-5876-4127-B0F5-ED2DF43C4BCB}" srcOrd="1" destOrd="0" presId="urn:microsoft.com/office/officeart/2008/layout/LinedList"/>
    <dgm:cxn modelId="{891A4469-8FA4-4A28-B8AF-93F40B01C253}" type="presParOf" srcId="{F46E4F8A-5876-4127-B0F5-ED2DF43C4BCB}" destId="{612D69F6-7F6B-4861-ABAE-3473BD90B259}" srcOrd="0" destOrd="0" presId="urn:microsoft.com/office/officeart/2008/layout/LinedList"/>
    <dgm:cxn modelId="{3AC25AE1-B5CE-422D-9492-1497CDEEF22A}" type="presParOf" srcId="{F46E4F8A-5876-4127-B0F5-ED2DF43C4BCB}" destId="{5C850879-4077-4465-B9B3-9B647732C7A3}" srcOrd="1" destOrd="0" presId="urn:microsoft.com/office/officeart/2008/layout/LinedList"/>
    <dgm:cxn modelId="{EB8BE1C7-98B5-443E-B03A-7396BDEA7E14}" type="presParOf" srcId="{D2A8DD0D-B59B-44E4-AF9F-A74533AFA43D}" destId="{6243DF8A-8162-4ABC-BDB0-D080B582A449}" srcOrd="2" destOrd="0" presId="urn:microsoft.com/office/officeart/2008/layout/LinedList"/>
    <dgm:cxn modelId="{05DBDFBA-BE37-4558-8E80-0BBC69F2933C}" type="presParOf" srcId="{D2A8DD0D-B59B-44E4-AF9F-A74533AFA43D}" destId="{E9EA0B09-784A-460B-85EA-295C32124829}" srcOrd="3" destOrd="0" presId="urn:microsoft.com/office/officeart/2008/layout/LinedList"/>
    <dgm:cxn modelId="{D237232D-F4B0-4C86-852C-B893A2FE3031}" type="presParOf" srcId="{E9EA0B09-784A-460B-85EA-295C32124829}" destId="{0AF08354-B979-4B31-A6DD-34C2927DABFC}" srcOrd="0" destOrd="0" presId="urn:microsoft.com/office/officeart/2008/layout/LinedList"/>
    <dgm:cxn modelId="{39E793B7-C117-4A95-8CA0-614BB0DA30E2}" type="presParOf" srcId="{E9EA0B09-784A-460B-85EA-295C32124829}" destId="{739C513F-4F39-4613-A790-90EC01CBD85F}" srcOrd="1" destOrd="0" presId="urn:microsoft.com/office/officeart/2008/layout/LinedList"/>
    <dgm:cxn modelId="{43CA7161-D900-4906-8C81-789AA6E8A97D}" type="presParOf" srcId="{D2A8DD0D-B59B-44E4-AF9F-A74533AFA43D}" destId="{EF34BD8B-71C1-43F0-876F-096FEE0E6E94}" srcOrd="4" destOrd="0" presId="urn:microsoft.com/office/officeart/2008/layout/LinedList"/>
    <dgm:cxn modelId="{4EE048FF-4A49-405F-97F6-EA7348A34F51}" type="presParOf" srcId="{D2A8DD0D-B59B-44E4-AF9F-A74533AFA43D}" destId="{1A4E0947-D752-43FC-92CE-6C55FB038797}" srcOrd="5" destOrd="0" presId="urn:microsoft.com/office/officeart/2008/layout/LinedList"/>
    <dgm:cxn modelId="{347C623F-2642-4F0C-8D7E-272ADC14C49B}" type="presParOf" srcId="{1A4E0947-D752-43FC-92CE-6C55FB038797}" destId="{13EA8F5D-DA69-4B80-85CD-08B9A5F0BB8F}" srcOrd="0" destOrd="0" presId="urn:microsoft.com/office/officeart/2008/layout/LinedList"/>
    <dgm:cxn modelId="{D2DEF458-D376-430E-A677-C880300A128A}" type="presParOf" srcId="{1A4E0947-D752-43FC-92CE-6C55FB038797}" destId="{D128F69C-B6F0-4B36-90C0-C8BB6B909151}" srcOrd="1" destOrd="0" presId="urn:microsoft.com/office/officeart/2008/layout/LinedList"/>
    <dgm:cxn modelId="{0C1C7817-B5E1-4E3F-8DFC-A1FCC29809C1}" type="presParOf" srcId="{D2A8DD0D-B59B-44E4-AF9F-A74533AFA43D}" destId="{027FA85E-6997-4195-BD7A-0DB27A88B904}" srcOrd="6" destOrd="0" presId="urn:microsoft.com/office/officeart/2008/layout/LinedList"/>
    <dgm:cxn modelId="{2CD4CCFC-D1D1-4806-B225-E84C696FC6BB}" type="presParOf" srcId="{D2A8DD0D-B59B-44E4-AF9F-A74533AFA43D}" destId="{F947932C-E461-48CF-97DB-8AE81A55CD0A}" srcOrd="7" destOrd="0" presId="urn:microsoft.com/office/officeart/2008/layout/LinedList"/>
    <dgm:cxn modelId="{554C0CE9-F711-42DB-BAFF-B1002394675C}" type="presParOf" srcId="{F947932C-E461-48CF-97DB-8AE81A55CD0A}" destId="{60C41A4A-F5C0-40D8-A17B-2C61067EBEAB}" srcOrd="0" destOrd="0" presId="urn:microsoft.com/office/officeart/2008/layout/LinedList"/>
    <dgm:cxn modelId="{49976201-85C7-445D-AC3C-5A2BC2F9E39E}" type="presParOf" srcId="{F947932C-E461-48CF-97DB-8AE81A55CD0A}" destId="{B7E15172-E356-4E66-ABC8-3485DE8DC8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2D2EA-B268-45E2-A98A-B3B19146A62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0FEA45-456D-44F4-92D2-62DAAC9A160E}">
      <dgm:prSet custT="1"/>
      <dgm:spPr/>
      <dgm:t>
        <a:bodyPr/>
        <a:lstStyle/>
        <a:p>
          <a:r>
            <a:rPr lang="en-US" sz="2200" dirty="0">
              <a:latin typeface="Cambria" panose="02040503050406030204" pitchFamily="18" charset="0"/>
              <a:ea typeface="Cambria" panose="02040503050406030204" pitchFamily="18" charset="0"/>
            </a:rPr>
            <a:t>Ensures accurate and complete patient records (</a:t>
          </a:r>
          <a:r>
            <a:rPr lang="hi-IN" sz="2200" dirty="0">
              <a:latin typeface="Cambria" panose="02040503050406030204" pitchFamily="18" charset="0"/>
              <a:ea typeface="Cambria" panose="02040503050406030204" pitchFamily="18" charset="0"/>
            </a:rPr>
            <a:t>सटीक और पूर्ण रोगी अभिलेख सुनिश्चित करता है</a:t>
          </a:r>
          <a:r>
            <a:rPr lang="en-US" sz="2200" dirty="0">
              <a:latin typeface="Cambria" panose="02040503050406030204" pitchFamily="18" charset="0"/>
              <a:ea typeface="Cambria" panose="02040503050406030204" pitchFamily="18" charset="0"/>
            </a:rPr>
            <a:t>)  </a:t>
          </a:r>
        </a:p>
      </dgm:t>
    </dgm:pt>
    <dgm:pt modelId="{42BA36FA-936D-4FE5-BD0E-1264B892E639}" type="parTrans" cxnId="{F1153C4D-8D1F-443C-9308-1DBAAE6EC19E}">
      <dgm:prSet/>
      <dgm:spPr/>
      <dgm:t>
        <a:bodyPr/>
        <a:lstStyle/>
        <a:p>
          <a:endParaRPr lang="en-US" sz="2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1E9E81-A6CA-41CF-B8B2-CC06F7F8FD50}" type="sibTrans" cxnId="{F1153C4D-8D1F-443C-9308-1DBAAE6EC19E}">
      <dgm:prSet/>
      <dgm:spPr/>
      <dgm:t>
        <a:bodyPr/>
        <a:lstStyle/>
        <a:p>
          <a:endParaRPr lang="en-US" sz="2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78402A0-7739-4476-9AB6-615D92434A74}">
      <dgm:prSet custT="1"/>
      <dgm:spPr/>
      <dgm:t>
        <a:bodyPr/>
        <a:lstStyle/>
        <a:p>
          <a:r>
            <a:rPr lang="en-US" sz="2200" dirty="0">
              <a:latin typeface="Cambria" panose="02040503050406030204" pitchFamily="18" charset="0"/>
              <a:ea typeface="Cambria" panose="02040503050406030204" pitchFamily="18" charset="0"/>
            </a:rPr>
            <a:t>Facilitates timely access to information (</a:t>
          </a:r>
          <a:r>
            <a:rPr lang="hi-IN" sz="2200" dirty="0">
              <a:latin typeface="Cambria" panose="02040503050406030204" pitchFamily="18" charset="0"/>
              <a:ea typeface="Cambria" panose="02040503050406030204" pitchFamily="18" charset="0"/>
            </a:rPr>
            <a:t>जानकारी तक समय पर पहुँच को सुगम बनाता है</a:t>
          </a:r>
          <a:r>
            <a:rPr lang="en-US" sz="2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641E4B5F-47ED-460F-BB23-BE1618F7F843}" type="parTrans" cxnId="{A4EDC224-2346-4C11-B265-6FE685DB0BB2}">
      <dgm:prSet/>
      <dgm:spPr/>
      <dgm:t>
        <a:bodyPr/>
        <a:lstStyle/>
        <a:p>
          <a:endParaRPr lang="en-US" sz="2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DC3C984-CA7C-43F2-A9E0-54EC2B02C4F6}" type="sibTrans" cxnId="{A4EDC224-2346-4C11-B265-6FE685DB0BB2}">
      <dgm:prSet/>
      <dgm:spPr/>
      <dgm:t>
        <a:bodyPr/>
        <a:lstStyle/>
        <a:p>
          <a:endParaRPr lang="en-US" sz="2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704ED70-274F-42EB-9070-CDCA741A769E}">
      <dgm:prSet custT="1"/>
      <dgm:spPr/>
      <dgm:t>
        <a:bodyPr/>
        <a:lstStyle/>
        <a:p>
          <a:r>
            <a:rPr lang="en-US" sz="2200" dirty="0">
              <a:latin typeface="Cambria" panose="02040503050406030204" pitchFamily="18" charset="0"/>
              <a:ea typeface="Cambria" panose="02040503050406030204" pitchFamily="18" charset="0"/>
            </a:rPr>
            <a:t>Supports continuity of care across departments(</a:t>
          </a:r>
          <a:r>
            <a:rPr lang="hi-IN" sz="2200" dirty="0">
              <a:latin typeface="Cambria" panose="02040503050406030204" pitchFamily="18" charset="0"/>
              <a:ea typeface="Cambria" panose="02040503050406030204" pitchFamily="18" charset="0"/>
            </a:rPr>
            <a:t>विभिन्न केंद्रों में इलाज की निरंतरता बनाए रखने में मदद करता है</a:t>
          </a:r>
          <a:r>
            <a:rPr lang="en-US" sz="2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  <a:p>
          <a:endParaRPr lang="en-US" sz="2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endParaRPr lang="en-US" sz="2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endParaRPr lang="en-US" sz="2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endParaRPr lang="en-US" sz="2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6D586A-6AF9-4BD6-92C9-0D5103A7252C}" type="parTrans" cxnId="{BE429207-63CF-4E47-ABCB-5CA13C66DDEC}">
      <dgm:prSet/>
      <dgm:spPr/>
      <dgm:t>
        <a:bodyPr/>
        <a:lstStyle/>
        <a:p>
          <a:endParaRPr lang="en-US" sz="2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828BE5-FC97-4286-8148-C48E9981AD59}" type="sibTrans" cxnId="{BE429207-63CF-4E47-ABCB-5CA13C66DDEC}">
      <dgm:prSet/>
      <dgm:spPr/>
      <dgm:t>
        <a:bodyPr/>
        <a:lstStyle/>
        <a:p>
          <a:endParaRPr lang="en-US" sz="2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FDA563-4297-4C7D-83DD-5087EFA02317}">
      <dgm:prSet custT="1"/>
      <dgm:spPr/>
      <dgm:t>
        <a:bodyPr/>
        <a:lstStyle/>
        <a:p>
          <a:r>
            <a:rPr lang="en-US" sz="2200" dirty="0">
              <a:latin typeface="Cambria" panose="02040503050406030204" pitchFamily="18" charset="0"/>
              <a:ea typeface="Cambria" panose="02040503050406030204" pitchFamily="18" charset="0"/>
            </a:rPr>
            <a:t>Enhances public health surveillance (</a:t>
          </a:r>
          <a:r>
            <a:rPr lang="hi-IN" sz="2200" dirty="0">
              <a:latin typeface="Cambria" panose="02040503050406030204" pitchFamily="18" charset="0"/>
              <a:ea typeface="Cambria" panose="02040503050406030204" pitchFamily="18" charset="0"/>
            </a:rPr>
            <a:t>सार्वजनिक स्वास्थ्य निगरानी को बेहतर बनाता है</a:t>
          </a:r>
          <a:r>
            <a:rPr lang="en-US" sz="2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07DF6998-AB5E-4B1C-B3FD-EE2825C24948}" type="parTrans" cxnId="{3DAA6EAC-41FD-44BB-AEC6-6EEBEF8DEA93}">
      <dgm:prSet/>
      <dgm:spPr/>
      <dgm:t>
        <a:bodyPr/>
        <a:lstStyle/>
        <a:p>
          <a:endParaRPr lang="en-US" sz="2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D329F8-AA0A-4B49-AF6F-1D386CDBF0DB}" type="sibTrans" cxnId="{3DAA6EAC-41FD-44BB-AEC6-6EEBEF8DEA93}">
      <dgm:prSet/>
      <dgm:spPr/>
      <dgm:t>
        <a:bodyPr/>
        <a:lstStyle/>
        <a:p>
          <a:endParaRPr lang="en-US" sz="2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9A8AA9-DFA5-45E9-B127-1D142F25E743}">
      <dgm:prSet custT="1"/>
      <dgm:spPr/>
      <dgm:t>
        <a:bodyPr/>
        <a:lstStyle/>
        <a:p>
          <a:r>
            <a:rPr lang="en-US" sz="2200" dirty="0">
              <a:latin typeface="Cambria" panose="02040503050406030204" pitchFamily="18" charset="0"/>
              <a:ea typeface="Cambria" panose="02040503050406030204" pitchFamily="18" charset="0"/>
            </a:rPr>
            <a:t>Improves resource &amp; Stock management(</a:t>
          </a:r>
          <a:r>
            <a:rPr lang="hi-IN" sz="2200" dirty="0">
              <a:latin typeface="Cambria" panose="02040503050406030204" pitchFamily="18" charset="0"/>
              <a:ea typeface="Cambria" panose="02040503050406030204" pitchFamily="18" charset="0"/>
            </a:rPr>
            <a:t>संसाधन और भंडार प्रबंधन में सुधार करता है</a:t>
          </a:r>
          <a:r>
            <a:rPr lang="en-US" sz="2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1876CCC9-A588-41E5-93F6-3EE8EDEE9A96}" type="parTrans" cxnId="{54762297-A1C1-47B3-90E8-C57F35A4A44D}">
      <dgm:prSet/>
      <dgm:spPr/>
      <dgm:t>
        <a:bodyPr/>
        <a:lstStyle/>
        <a:p>
          <a:endParaRPr lang="en-US" sz="2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08D6A95-F567-44AF-A138-6B3CD3A2F86F}" type="sibTrans" cxnId="{54762297-A1C1-47B3-90E8-C57F35A4A44D}">
      <dgm:prSet/>
      <dgm:spPr/>
      <dgm:t>
        <a:bodyPr/>
        <a:lstStyle/>
        <a:p>
          <a:endParaRPr lang="en-US" sz="2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B9D5CB6-1CEF-488B-8FE6-95590093A1C0}">
      <dgm:prSet custT="1"/>
      <dgm:spPr/>
      <dgm:t>
        <a:bodyPr/>
        <a:lstStyle/>
        <a:p>
          <a:r>
            <a:rPr lang="en-US" sz="2200" dirty="0">
              <a:latin typeface="Cambria" panose="02040503050406030204" pitchFamily="18" charset="0"/>
              <a:ea typeface="Cambria" panose="02040503050406030204" pitchFamily="18" charset="0"/>
            </a:rPr>
            <a:t>Reduction in medical errors (</a:t>
          </a:r>
          <a:r>
            <a:rPr lang="hi-IN" sz="2200" dirty="0">
              <a:latin typeface="Cambria" panose="02040503050406030204" pitchFamily="18" charset="0"/>
              <a:ea typeface="Cambria" panose="02040503050406030204" pitchFamily="18" charset="0"/>
            </a:rPr>
            <a:t>चिकित्सीय त्रुटियों में कमी</a:t>
          </a:r>
          <a:r>
            <a:rPr lang="en-US" sz="2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AF7958CD-2867-4F47-BEF5-B167C8209BE1}" type="parTrans" cxnId="{7AB3A7EE-2BE4-4E20-A3F1-0669695819A2}">
      <dgm:prSet/>
      <dgm:spPr/>
      <dgm:t>
        <a:bodyPr/>
        <a:lstStyle/>
        <a:p>
          <a:endParaRPr lang="en-IN"/>
        </a:p>
      </dgm:t>
    </dgm:pt>
    <dgm:pt modelId="{9D68EB39-D3C3-4E78-84CE-FDBFEFFE4A6E}" type="sibTrans" cxnId="{7AB3A7EE-2BE4-4E20-A3F1-0669695819A2}">
      <dgm:prSet/>
      <dgm:spPr/>
      <dgm:t>
        <a:bodyPr/>
        <a:lstStyle/>
        <a:p>
          <a:endParaRPr lang="en-IN"/>
        </a:p>
      </dgm:t>
    </dgm:pt>
    <dgm:pt modelId="{13D7B280-D40B-4E24-8588-92A816194B03}">
      <dgm:prSet custT="1"/>
      <dgm:spPr/>
      <dgm:t>
        <a:bodyPr/>
        <a:lstStyle/>
        <a:p>
          <a:r>
            <a:rPr lang="en-US" sz="2200">
              <a:latin typeface="Cambria" panose="02040503050406030204" pitchFamily="18" charset="0"/>
              <a:ea typeface="Cambria" panose="02040503050406030204" pitchFamily="18" charset="0"/>
            </a:rPr>
            <a:t>Better monitoring and evaluation of health programs (</a:t>
          </a:r>
          <a:r>
            <a:rPr lang="hi-IN" sz="2200">
              <a:latin typeface="Cambria" panose="02040503050406030204" pitchFamily="18" charset="0"/>
              <a:ea typeface="Cambria" panose="02040503050406030204" pitchFamily="18" charset="0"/>
            </a:rPr>
            <a:t>स्वास्थ्य कार्यक्रमों की बेहतर निगरानी और मूल्यांकन</a:t>
          </a:r>
          <a:r>
            <a:rPr lang="en-US" sz="220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2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36D17D-729D-4A81-9547-67681F9B612B}" type="parTrans" cxnId="{C91B7BF3-5792-4CAF-9EBF-EBA83895D2FF}">
      <dgm:prSet/>
      <dgm:spPr/>
      <dgm:t>
        <a:bodyPr/>
        <a:lstStyle/>
        <a:p>
          <a:endParaRPr lang="en-IN"/>
        </a:p>
      </dgm:t>
    </dgm:pt>
    <dgm:pt modelId="{37000862-4216-4EDB-B21D-B833581727F6}" type="sibTrans" cxnId="{C91B7BF3-5792-4CAF-9EBF-EBA83895D2FF}">
      <dgm:prSet/>
      <dgm:spPr/>
      <dgm:t>
        <a:bodyPr/>
        <a:lstStyle/>
        <a:p>
          <a:endParaRPr lang="en-IN"/>
        </a:p>
      </dgm:t>
    </dgm:pt>
    <dgm:pt modelId="{05FDACB0-0CAB-47BA-BA4A-6A9EA7845311}" type="pres">
      <dgm:prSet presAssocID="{8F32D2EA-B268-45E2-A98A-B3B19146A62A}" presName="vert0" presStyleCnt="0">
        <dgm:presLayoutVars>
          <dgm:dir/>
          <dgm:animOne val="branch"/>
          <dgm:animLvl val="lvl"/>
        </dgm:presLayoutVars>
      </dgm:prSet>
      <dgm:spPr/>
    </dgm:pt>
    <dgm:pt modelId="{4424AF78-03E9-483D-A584-640C9BDD2C76}" type="pres">
      <dgm:prSet presAssocID="{EB0FEA45-456D-44F4-92D2-62DAAC9A160E}" presName="thickLine" presStyleLbl="alignNode1" presStyleIdx="0" presStyleCnt="7"/>
      <dgm:spPr/>
    </dgm:pt>
    <dgm:pt modelId="{DB5A3BEB-3E73-463C-BA46-5F19535D83D5}" type="pres">
      <dgm:prSet presAssocID="{EB0FEA45-456D-44F4-92D2-62DAAC9A160E}" presName="horz1" presStyleCnt="0"/>
      <dgm:spPr/>
    </dgm:pt>
    <dgm:pt modelId="{F5DD993B-4E56-496B-97D5-E603D8E97552}" type="pres">
      <dgm:prSet presAssocID="{EB0FEA45-456D-44F4-92D2-62DAAC9A160E}" presName="tx1" presStyleLbl="revTx" presStyleIdx="0" presStyleCnt="7"/>
      <dgm:spPr/>
    </dgm:pt>
    <dgm:pt modelId="{CF32B2D9-7FDC-41F2-8FD2-D7A8A9248B15}" type="pres">
      <dgm:prSet presAssocID="{EB0FEA45-456D-44F4-92D2-62DAAC9A160E}" presName="vert1" presStyleCnt="0"/>
      <dgm:spPr/>
    </dgm:pt>
    <dgm:pt modelId="{F8536934-454D-4802-B145-9E81D33588B4}" type="pres">
      <dgm:prSet presAssocID="{F78402A0-7739-4476-9AB6-615D92434A74}" presName="thickLine" presStyleLbl="alignNode1" presStyleIdx="1" presStyleCnt="7"/>
      <dgm:spPr/>
    </dgm:pt>
    <dgm:pt modelId="{29C09DD8-38A8-4AF8-8514-03389E513067}" type="pres">
      <dgm:prSet presAssocID="{F78402A0-7739-4476-9AB6-615D92434A74}" presName="horz1" presStyleCnt="0"/>
      <dgm:spPr/>
    </dgm:pt>
    <dgm:pt modelId="{6F9DD696-96C9-4FAA-ACC5-955C08178D18}" type="pres">
      <dgm:prSet presAssocID="{F78402A0-7739-4476-9AB6-615D92434A74}" presName="tx1" presStyleLbl="revTx" presStyleIdx="1" presStyleCnt="7" custScaleY="56307"/>
      <dgm:spPr/>
    </dgm:pt>
    <dgm:pt modelId="{89D49A3F-F86F-47D5-92D7-78E647C56C1B}" type="pres">
      <dgm:prSet presAssocID="{F78402A0-7739-4476-9AB6-615D92434A74}" presName="vert1" presStyleCnt="0"/>
      <dgm:spPr/>
    </dgm:pt>
    <dgm:pt modelId="{97E41E73-1C0A-4F11-88B8-742CD7126141}" type="pres">
      <dgm:prSet presAssocID="{1704ED70-274F-42EB-9070-CDCA741A769E}" presName="thickLine" presStyleLbl="alignNode1" presStyleIdx="2" presStyleCnt="7"/>
      <dgm:spPr/>
    </dgm:pt>
    <dgm:pt modelId="{8DE88D63-C736-4DF0-98FA-E28F8380CEFF}" type="pres">
      <dgm:prSet presAssocID="{1704ED70-274F-42EB-9070-CDCA741A769E}" presName="horz1" presStyleCnt="0"/>
      <dgm:spPr/>
    </dgm:pt>
    <dgm:pt modelId="{FE265366-D4BC-48DD-9275-5D037E791603}" type="pres">
      <dgm:prSet presAssocID="{1704ED70-274F-42EB-9070-CDCA741A769E}" presName="tx1" presStyleLbl="revTx" presStyleIdx="2" presStyleCnt="7"/>
      <dgm:spPr/>
    </dgm:pt>
    <dgm:pt modelId="{61C7052E-92A4-47C8-9160-5BD952E166AE}" type="pres">
      <dgm:prSet presAssocID="{1704ED70-274F-42EB-9070-CDCA741A769E}" presName="vert1" presStyleCnt="0"/>
      <dgm:spPr/>
    </dgm:pt>
    <dgm:pt modelId="{6286680A-E5B7-4C01-8456-9D3F656C58FB}" type="pres">
      <dgm:prSet presAssocID="{DBFDA563-4297-4C7D-83DD-5087EFA02317}" presName="thickLine" presStyleLbl="alignNode1" presStyleIdx="3" presStyleCnt="7"/>
      <dgm:spPr/>
    </dgm:pt>
    <dgm:pt modelId="{5CC56E39-C95B-453F-8A1C-046E6EDCAB49}" type="pres">
      <dgm:prSet presAssocID="{DBFDA563-4297-4C7D-83DD-5087EFA02317}" presName="horz1" presStyleCnt="0"/>
      <dgm:spPr/>
    </dgm:pt>
    <dgm:pt modelId="{62F8DBD1-A187-47D7-A3AE-D63043132DAB}" type="pres">
      <dgm:prSet presAssocID="{DBFDA563-4297-4C7D-83DD-5087EFA02317}" presName="tx1" presStyleLbl="revTx" presStyleIdx="3" presStyleCnt="7"/>
      <dgm:spPr/>
    </dgm:pt>
    <dgm:pt modelId="{3AFDD7C7-F95C-44E0-9D4D-BA0B6F9E0EE8}" type="pres">
      <dgm:prSet presAssocID="{DBFDA563-4297-4C7D-83DD-5087EFA02317}" presName="vert1" presStyleCnt="0"/>
      <dgm:spPr/>
    </dgm:pt>
    <dgm:pt modelId="{B3193396-DA76-4699-9E02-E791907EB1DC}" type="pres">
      <dgm:prSet presAssocID="{F89A8AA9-DFA5-45E9-B127-1D142F25E743}" presName="thickLine" presStyleLbl="alignNode1" presStyleIdx="4" presStyleCnt="7"/>
      <dgm:spPr/>
    </dgm:pt>
    <dgm:pt modelId="{07A03B79-AF2C-4C34-84A0-D90ED1B9711D}" type="pres">
      <dgm:prSet presAssocID="{F89A8AA9-DFA5-45E9-B127-1D142F25E743}" presName="horz1" presStyleCnt="0"/>
      <dgm:spPr/>
    </dgm:pt>
    <dgm:pt modelId="{6BB20513-D399-4F16-BC4A-012C04551820}" type="pres">
      <dgm:prSet presAssocID="{F89A8AA9-DFA5-45E9-B127-1D142F25E743}" presName="tx1" presStyleLbl="revTx" presStyleIdx="4" presStyleCnt="7"/>
      <dgm:spPr/>
    </dgm:pt>
    <dgm:pt modelId="{AEE7FB58-E897-4E7B-8D6B-091EFA999408}" type="pres">
      <dgm:prSet presAssocID="{F89A8AA9-DFA5-45E9-B127-1D142F25E743}" presName="vert1" presStyleCnt="0"/>
      <dgm:spPr/>
    </dgm:pt>
    <dgm:pt modelId="{AF6685D2-44EB-48C4-9547-8D623509D1BB}" type="pres">
      <dgm:prSet presAssocID="{FB9D5CB6-1CEF-488B-8FE6-95590093A1C0}" presName="thickLine" presStyleLbl="alignNode1" presStyleIdx="5" presStyleCnt="7"/>
      <dgm:spPr/>
    </dgm:pt>
    <dgm:pt modelId="{5A4F67E0-1ABE-4677-8593-E6B52DE97351}" type="pres">
      <dgm:prSet presAssocID="{FB9D5CB6-1CEF-488B-8FE6-95590093A1C0}" presName="horz1" presStyleCnt="0"/>
      <dgm:spPr/>
    </dgm:pt>
    <dgm:pt modelId="{5F1AD77A-8441-4CFF-959D-7338312DA8BB}" type="pres">
      <dgm:prSet presAssocID="{FB9D5CB6-1CEF-488B-8FE6-95590093A1C0}" presName="tx1" presStyleLbl="revTx" presStyleIdx="5" presStyleCnt="7"/>
      <dgm:spPr/>
    </dgm:pt>
    <dgm:pt modelId="{AF520145-F5D8-47F2-AF58-C8C2107BAAF0}" type="pres">
      <dgm:prSet presAssocID="{FB9D5CB6-1CEF-488B-8FE6-95590093A1C0}" presName="vert1" presStyleCnt="0"/>
      <dgm:spPr/>
    </dgm:pt>
    <dgm:pt modelId="{50219E5D-7998-4034-9AC0-F5B70C51F5F5}" type="pres">
      <dgm:prSet presAssocID="{13D7B280-D40B-4E24-8588-92A816194B03}" presName="thickLine" presStyleLbl="alignNode1" presStyleIdx="6" presStyleCnt="7"/>
      <dgm:spPr/>
    </dgm:pt>
    <dgm:pt modelId="{C890F8BE-18C5-4304-BC9D-894F235F5D6C}" type="pres">
      <dgm:prSet presAssocID="{13D7B280-D40B-4E24-8588-92A816194B03}" presName="horz1" presStyleCnt="0"/>
      <dgm:spPr/>
    </dgm:pt>
    <dgm:pt modelId="{AA8AF339-B117-47C3-BB70-AC5BB1C2B4D6}" type="pres">
      <dgm:prSet presAssocID="{13D7B280-D40B-4E24-8588-92A816194B03}" presName="tx1" presStyleLbl="revTx" presStyleIdx="6" presStyleCnt="7"/>
      <dgm:spPr/>
    </dgm:pt>
    <dgm:pt modelId="{7AB96C1C-E0AB-46C2-AA17-739041703BB9}" type="pres">
      <dgm:prSet presAssocID="{13D7B280-D40B-4E24-8588-92A816194B03}" presName="vert1" presStyleCnt="0"/>
      <dgm:spPr/>
    </dgm:pt>
  </dgm:ptLst>
  <dgm:cxnLst>
    <dgm:cxn modelId="{BE429207-63CF-4E47-ABCB-5CA13C66DDEC}" srcId="{8F32D2EA-B268-45E2-A98A-B3B19146A62A}" destId="{1704ED70-274F-42EB-9070-CDCA741A769E}" srcOrd="2" destOrd="0" parTransId="{126D586A-6AF9-4BD6-92C9-0D5103A7252C}" sibTransId="{E4828BE5-FC97-4286-8148-C48E9981AD59}"/>
    <dgm:cxn modelId="{C757EE0F-145C-421F-80AE-DA6C07B6D233}" type="presOf" srcId="{1704ED70-274F-42EB-9070-CDCA741A769E}" destId="{FE265366-D4BC-48DD-9275-5D037E791603}" srcOrd="0" destOrd="0" presId="urn:microsoft.com/office/officeart/2008/layout/LinedList"/>
    <dgm:cxn modelId="{1BDCFE13-2926-425D-B8B5-41FDE07792EF}" type="presOf" srcId="{DBFDA563-4297-4C7D-83DD-5087EFA02317}" destId="{62F8DBD1-A187-47D7-A3AE-D63043132DAB}" srcOrd="0" destOrd="0" presId="urn:microsoft.com/office/officeart/2008/layout/LinedList"/>
    <dgm:cxn modelId="{A4EDC224-2346-4C11-B265-6FE685DB0BB2}" srcId="{8F32D2EA-B268-45E2-A98A-B3B19146A62A}" destId="{F78402A0-7739-4476-9AB6-615D92434A74}" srcOrd="1" destOrd="0" parTransId="{641E4B5F-47ED-460F-BB23-BE1618F7F843}" sibTransId="{BDC3C984-CA7C-43F2-A9E0-54EC2B02C4F6}"/>
    <dgm:cxn modelId="{28F79C49-3901-4F6E-9EB4-CCDBA2FF4D67}" type="presOf" srcId="{EB0FEA45-456D-44F4-92D2-62DAAC9A160E}" destId="{F5DD993B-4E56-496B-97D5-E603D8E97552}" srcOrd="0" destOrd="0" presId="urn:microsoft.com/office/officeart/2008/layout/LinedList"/>
    <dgm:cxn modelId="{F1153C4D-8D1F-443C-9308-1DBAAE6EC19E}" srcId="{8F32D2EA-B268-45E2-A98A-B3B19146A62A}" destId="{EB0FEA45-456D-44F4-92D2-62DAAC9A160E}" srcOrd="0" destOrd="0" parTransId="{42BA36FA-936D-4FE5-BD0E-1264B892E639}" sibTransId="{431E9E81-A6CA-41CF-B8B2-CC06F7F8FD50}"/>
    <dgm:cxn modelId="{EEF38C79-9800-47AC-BE53-4A44DB6C8524}" type="presOf" srcId="{8F32D2EA-B268-45E2-A98A-B3B19146A62A}" destId="{05FDACB0-0CAB-47BA-BA4A-6A9EA7845311}" srcOrd="0" destOrd="0" presId="urn:microsoft.com/office/officeart/2008/layout/LinedList"/>
    <dgm:cxn modelId="{54762297-A1C1-47B3-90E8-C57F35A4A44D}" srcId="{8F32D2EA-B268-45E2-A98A-B3B19146A62A}" destId="{F89A8AA9-DFA5-45E9-B127-1D142F25E743}" srcOrd="4" destOrd="0" parTransId="{1876CCC9-A588-41E5-93F6-3EE8EDEE9A96}" sibTransId="{108D6A95-F567-44AF-A138-6B3CD3A2F86F}"/>
    <dgm:cxn modelId="{241E01AC-CD9A-41AA-B361-D99C30BC5743}" type="presOf" srcId="{F78402A0-7739-4476-9AB6-615D92434A74}" destId="{6F9DD696-96C9-4FAA-ACC5-955C08178D18}" srcOrd="0" destOrd="0" presId="urn:microsoft.com/office/officeart/2008/layout/LinedList"/>
    <dgm:cxn modelId="{3DAA6EAC-41FD-44BB-AEC6-6EEBEF8DEA93}" srcId="{8F32D2EA-B268-45E2-A98A-B3B19146A62A}" destId="{DBFDA563-4297-4C7D-83DD-5087EFA02317}" srcOrd="3" destOrd="0" parTransId="{07DF6998-AB5E-4B1C-B3FD-EE2825C24948}" sibTransId="{F2D329F8-AA0A-4B49-AF6F-1D386CDBF0DB}"/>
    <dgm:cxn modelId="{5D17E3C1-E00F-4392-BD81-B1CB7F15B119}" type="presOf" srcId="{13D7B280-D40B-4E24-8588-92A816194B03}" destId="{AA8AF339-B117-47C3-BB70-AC5BB1C2B4D6}" srcOrd="0" destOrd="0" presId="urn:microsoft.com/office/officeart/2008/layout/LinedList"/>
    <dgm:cxn modelId="{D7A602CB-C405-4DFF-A2CD-73E6E4250209}" type="presOf" srcId="{F89A8AA9-DFA5-45E9-B127-1D142F25E743}" destId="{6BB20513-D399-4F16-BC4A-012C04551820}" srcOrd="0" destOrd="0" presId="urn:microsoft.com/office/officeart/2008/layout/LinedList"/>
    <dgm:cxn modelId="{7AB3A7EE-2BE4-4E20-A3F1-0669695819A2}" srcId="{8F32D2EA-B268-45E2-A98A-B3B19146A62A}" destId="{FB9D5CB6-1CEF-488B-8FE6-95590093A1C0}" srcOrd="5" destOrd="0" parTransId="{AF7958CD-2867-4F47-BEF5-B167C8209BE1}" sibTransId="{9D68EB39-D3C3-4E78-84CE-FDBFEFFE4A6E}"/>
    <dgm:cxn modelId="{3080B0F2-A0CC-41CE-A418-1342B3FA3662}" type="presOf" srcId="{FB9D5CB6-1CEF-488B-8FE6-95590093A1C0}" destId="{5F1AD77A-8441-4CFF-959D-7338312DA8BB}" srcOrd="0" destOrd="0" presId="urn:microsoft.com/office/officeart/2008/layout/LinedList"/>
    <dgm:cxn modelId="{C91B7BF3-5792-4CAF-9EBF-EBA83895D2FF}" srcId="{8F32D2EA-B268-45E2-A98A-B3B19146A62A}" destId="{13D7B280-D40B-4E24-8588-92A816194B03}" srcOrd="6" destOrd="0" parTransId="{D536D17D-729D-4A81-9547-67681F9B612B}" sibTransId="{37000862-4216-4EDB-B21D-B833581727F6}"/>
    <dgm:cxn modelId="{90805895-9F99-4CB6-AEC4-EB9E6EA7421F}" type="presParOf" srcId="{05FDACB0-0CAB-47BA-BA4A-6A9EA7845311}" destId="{4424AF78-03E9-483D-A584-640C9BDD2C76}" srcOrd="0" destOrd="0" presId="urn:microsoft.com/office/officeart/2008/layout/LinedList"/>
    <dgm:cxn modelId="{8D80FEFF-4DE2-4393-9C63-D83DF45E8C95}" type="presParOf" srcId="{05FDACB0-0CAB-47BA-BA4A-6A9EA7845311}" destId="{DB5A3BEB-3E73-463C-BA46-5F19535D83D5}" srcOrd="1" destOrd="0" presId="urn:microsoft.com/office/officeart/2008/layout/LinedList"/>
    <dgm:cxn modelId="{5E6D881E-A514-43AF-8C6C-8DFED9EC054E}" type="presParOf" srcId="{DB5A3BEB-3E73-463C-BA46-5F19535D83D5}" destId="{F5DD993B-4E56-496B-97D5-E603D8E97552}" srcOrd="0" destOrd="0" presId="urn:microsoft.com/office/officeart/2008/layout/LinedList"/>
    <dgm:cxn modelId="{A9C5087E-C9F8-4FE0-A72F-404E3D37FCB7}" type="presParOf" srcId="{DB5A3BEB-3E73-463C-BA46-5F19535D83D5}" destId="{CF32B2D9-7FDC-41F2-8FD2-D7A8A9248B15}" srcOrd="1" destOrd="0" presId="urn:microsoft.com/office/officeart/2008/layout/LinedList"/>
    <dgm:cxn modelId="{8A96B012-7EED-4EF7-9F20-A92843138EF1}" type="presParOf" srcId="{05FDACB0-0CAB-47BA-BA4A-6A9EA7845311}" destId="{F8536934-454D-4802-B145-9E81D33588B4}" srcOrd="2" destOrd="0" presId="urn:microsoft.com/office/officeart/2008/layout/LinedList"/>
    <dgm:cxn modelId="{EFCF0E23-B522-49BF-A708-D55505309ECD}" type="presParOf" srcId="{05FDACB0-0CAB-47BA-BA4A-6A9EA7845311}" destId="{29C09DD8-38A8-4AF8-8514-03389E513067}" srcOrd="3" destOrd="0" presId="urn:microsoft.com/office/officeart/2008/layout/LinedList"/>
    <dgm:cxn modelId="{F2D730CB-EDA5-469B-837B-AE1EDA0E023C}" type="presParOf" srcId="{29C09DD8-38A8-4AF8-8514-03389E513067}" destId="{6F9DD696-96C9-4FAA-ACC5-955C08178D18}" srcOrd="0" destOrd="0" presId="urn:microsoft.com/office/officeart/2008/layout/LinedList"/>
    <dgm:cxn modelId="{D8A35E43-2B30-44A6-98E5-0A807EE558D8}" type="presParOf" srcId="{29C09DD8-38A8-4AF8-8514-03389E513067}" destId="{89D49A3F-F86F-47D5-92D7-78E647C56C1B}" srcOrd="1" destOrd="0" presId="urn:microsoft.com/office/officeart/2008/layout/LinedList"/>
    <dgm:cxn modelId="{7A6E939F-D3E9-4CA6-ABA0-8DE57A350C17}" type="presParOf" srcId="{05FDACB0-0CAB-47BA-BA4A-6A9EA7845311}" destId="{97E41E73-1C0A-4F11-88B8-742CD7126141}" srcOrd="4" destOrd="0" presId="urn:microsoft.com/office/officeart/2008/layout/LinedList"/>
    <dgm:cxn modelId="{F60A335E-A984-44AD-8F6A-2AB310C87E23}" type="presParOf" srcId="{05FDACB0-0CAB-47BA-BA4A-6A9EA7845311}" destId="{8DE88D63-C736-4DF0-98FA-E28F8380CEFF}" srcOrd="5" destOrd="0" presId="urn:microsoft.com/office/officeart/2008/layout/LinedList"/>
    <dgm:cxn modelId="{9DE7DE01-D3B4-4393-89E0-D26B400133BB}" type="presParOf" srcId="{8DE88D63-C736-4DF0-98FA-E28F8380CEFF}" destId="{FE265366-D4BC-48DD-9275-5D037E791603}" srcOrd="0" destOrd="0" presId="urn:microsoft.com/office/officeart/2008/layout/LinedList"/>
    <dgm:cxn modelId="{AE7A0D7F-79C7-4547-8638-39398B803549}" type="presParOf" srcId="{8DE88D63-C736-4DF0-98FA-E28F8380CEFF}" destId="{61C7052E-92A4-47C8-9160-5BD952E166AE}" srcOrd="1" destOrd="0" presId="urn:microsoft.com/office/officeart/2008/layout/LinedList"/>
    <dgm:cxn modelId="{6CAAA667-C3D0-4D7F-842B-394ADB82B796}" type="presParOf" srcId="{05FDACB0-0CAB-47BA-BA4A-6A9EA7845311}" destId="{6286680A-E5B7-4C01-8456-9D3F656C58FB}" srcOrd="6" destOrd="0" presId="urn:microsoft.com/office/officeart/2008/layout/LinedList"/>
    <dgm:cxn modelId="{CED382BB-C7B0-4471-86B1-72D9B0507668}" type="presParOf" srcId="{05FDACB0-0CAB-47BA-BA4A-6A9EA7845311}" destId="{5CC56E39-C95B-453F-8A1C-046E6EDCAB49}" srcOrd="7" destOrd="0" presId="urn:microsoft.com/office/officeart/2008/layout/LinedList"/>
    <dgm:cxn modelId="{B75773B0-9023-4E3C-8446-2C031CC6DAE6}" type="presParOf" srcId="{5CC56E39-C95B-453F-8A1C-046E6EDCAB49}" destId="{62F8DBD1-A187-47D7-A3AE-D63043132DAB}" srcOrd="0" destOrd="0" presId="urn:microsoft.com/office/officeart/2008/layout/LinedList"/>
    <dgm:cxn modelId="{C9D60147-8D6E-4F84-BC75-3C92C645EB83}" type="presParOf" srcId="{5CC56E39-C95B-453F-8A1C-046E6EDCAB49}" destId="{3AFDD7C7-F95C-44E0-9D4D-BA0B6F9E0EE8}" srcOrd="1" destOrd="0" presId="urn:microsoft.com/office/officeart/2008/layout/LinedList"/>
    <dgm:cxn modelId="{AF81361B-F1BB-495E-A6B0-00F97AEA321F}" type="presParOf" srcId="{05FDACB0-0CAB-47BA-BA4A-6A9EA7845311}" destId="{B3193396-DA76-4699-9E02-E791907EB1DC}" srcOrd="8" destOrd="0" presId="urn:microsoft.com/office/officeart/2008/layout/LinedList"/>
    <dgm:cxn modelId="{9C044727-742C-44DB-8B9A-0CB56703B172}" type="presParOf" srcId="{05FDACB0-0CAB-47BA-BA4A-6A9EA7845311}" destId="{07A03B79-AF2C-4C34-84A0-D90ED1B9711D}" srcOrd="9" destOrd="0" presId="urn:microsoft.com/office/officeart/2008/layout/LinedList"/>
    <dgm:cxn modelId="{DB944942-9530-47CC-8FF7-3DD2E020ED32}" type="presParOf" srcId="{07A03B79-AF2C-4C34-84A0-D90ED1B9711D}" destId="{6BB20513-D399-4F16-BC4A-012C04551820}" srcOrd="0" destOrd="0" presId="urn:microsoft.com/office/officeart/2008/layout/LinedList"/>
    <dgm:cxn modelId="{F223406F-F2DC-41AC-8A07-BE324165774A}" type="presParOf" srcId="{07A03B79-AF2C-4C34-84A0-D90ED1B9711D}" destId="{AEE7FB58-E897-4E7B-8D6B-091EFA999408}" srcOrd="1" destOrd="0" presId="urn:microsoft.com/office/officeart/2008/layout/LinedList"/>
    <dgm:cxn modelId="{F247FC6A-223C-41FF-A4B2-63928A5B0CE7}" type="presParOf" srcId="{05FDACB0-0CAB-47BA-BA4A-6A9EA7845311}" destId="{AF6685D2-44EB-48C4-9547-8D623509D1BB}" srcOrd="10" destOrd="0" presId="urn:microsoft.com/office/officeart/2008/layout/LinedList"/>
    <dgm:cxn modelId="{E22CDD65-C252-4177-899A-1037D88D0F60}" type="presParOf" srcId="{05FDACB0-0CAB-47BA-BA4A-6A9EA7845311}" destId="{5A4F67E0-1ABE-4677-8593-E6B52DE97351}" srcOrd="11" destOrd="0" presId="urn:microsoft.com/office/officeart/2008/layout/LinedList"/>
    <dgm:cxn modelId="{7BDFAA9C-2589-44D1-9AB7-E52C52B4E00E}" type="presParOf" srcId="{5A4F67E0-1ABE-4677-8593-E6B52DE97351}" destId="{5F1AD77A-8441-4CFF-959D-7338312DA8BB}" srcOrd="0" destOrd="0" presId="urn:microsoft.com/office/officeart/2008/layout/LinedList"/>
    <dgm:cxn modelId="{9D02D76B-8675-4B34-8EF6-F8E63E62F7DD}" type="presParOf" srcId="{5A4F67E0-1ABE-4677-8593-E6B52DE97351}" destId="{AF520145-F5D8-47F2-AF58-C8C2107BAAF0}" srcOrd="1" destOrd="0" presId="urn:microsoft.com/office/officeart/2008/layout/LinedList"/>
    <dgm:cxn modelId="{FA2B3410-D5E7-456D-BE7C-68705AC63C44}" type="presParOf" srcId="{05FDACB0-0CAB-47BA-BA4A-6A9EA7845311}" destId="{50219E5D-7998-4034-9AC0-F5B70C51F5F5}" srcOrd="12" destOrd="0" presId="urn:microsoft.com/office/officeart/2008/layout/LinedList"/>
    <dgm:cxn modelId="{2C134E9F-1344-4361-9745-3DD5EC6AEB8F}" type="presParOf" srcId="{05FDACB0-0CAB-47BA-BA4A-6A9EA7845311}" destId="{C890F8BE-18C5-4304-BC9D-894F235F5D6C}" srcOrd="13" destOrd="0" presId="urn:microsoft.com/office/officeart/2008/layout/LinedList"/>
    <dgm:cxn modelId="{903A3A60-CD5A-4B21-AD03-C44DD18ABE0A}" type="presParOf" srcId="{C890F8BE-18C5-4304-BC9D-894F235F5D6C}" destId="{AA8AF339-B117-47C3-BB70-AC5BB1C2B4D6}" srcOrd="0" destOrd="0" presId="urn:microsoft.com/office/officeart/2008/layout/LinedList"/>
    <dgm:cxn modelId="{40527C4C-EC66-43EF-A459-C7AFDD3E9420}" type="presParOf" srcId="{C890F8BE-18C5-4304-BC9D-894F235F5D6C}" destId="{7AB96C1C-E0AB-46C2-AA17-739041703B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0C818E-BB07-47FE-9700-5D2A232A5C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AE60DD-5936-430F-84A4-439F3FCEB9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Service Provision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8BFF82B-3ACB-4AEA-A9C5-ADC18AE8CA0E}" type="parTrans" cxnId="{3F24C6E1-3F12-4587-87D4-DFB98624B3E1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247E0C-99ED-490E-8848-85F33EF025DA}" type="sibTrans" cxnId="{3F24C6E1-3F12-4587-87D4-DFB98624B3E1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7E24BD6-557A-4B21-BE9E-F26056F3AF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Patient Rights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48B6E14-F057-4D43-8D49-744370D046F6}" type="parTrans" cxnId="{790ABA8F-2190-4E2B-8145-904E72FD81C7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DBD1CC-55D8-4D70-A440-5492BC1BBC8E}" type="sibTrans" cxnId="{790ABA8F-2190-4E2B-8145-904E72FD81C7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55378B-9066-4C40-8082-1F56679222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Inputs (Infrastructure &amp; HR)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7DF0117-A483-4BF0-A0CC-470CDE5FA34E}" type="parTrans" cxnId="{30021F41-0FE5-43B5-AF64-5A806355CA69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E8D461-D049-4149-8514-046134F3AE72}" type="sibTrans" cxnId="{30021F41-0FE5-43B5-AF64-5A806355CA69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D43AF1C-09C2-4C13-A55C-CC301FB41C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Clinical Services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F2A51D-CC6C-4A43-9673-39CD981EB94C}" type="parTrans" cxnId="{01C9FA83-286F-4390-AF21-880388DA1CE3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21F4661-128C-4666-9F42-6736460AA831}" type="sibTrans" cxnId="{01C9FA83-286F-4390-AF21-880388DA1CE3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C948AC-FC4F-4B98-B667-8C96F295D7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Support Services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9E28C3-4E38-4E29-B677-E5290D2718E4}" type="parTrans" cxnId="{7999E867-F725-4460-9A6A-827C1C2AE59C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740660E-BE43-475D-94D8-6288813166B7}" type="sibTrans" cxnId="{7999E867-F725-4460-9A6A-827C1C2AE59C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86CDC03-1BC9-41B2-8302-6D28617365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Infection Control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2928BF-B84F-494A-AD29-52C6F1A3CFFE}" type="parTrans" cxnId="{4C419BC9-A9B0-449D-9770-78AC06B1D72D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4195602-0A1C-425E-B65E-ABCDE020FD78}" type="sibTrans" cxnId="{4C419BC9-A9B0-449D-9770-78AC06B1D72D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49054FB-2594-4DC1-A331-334BD6A80F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Quality Management  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33A16E-C3E5-44E3-AFB7-A5DBED8823F1}" type="parTrans" cxnId="{54AAF144-ADE1-47F6-99B4-CB8E29CA49AF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BC407D9-B324-43A1-A222-28E0B010B336}" type="sibTrans" cxnId="{54AAF144-ADE1-47F6-99B4-CB8E29CA49AF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CB346C-167E-40A4-8D19-1E6916D176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Outcome</a:t>
          </a:r>
        </a:p>
      </dgm:t>
    </dgm:pt>
    <dgm:pt modelId="{16CA7C17-7352-4799-BB0B-CECD30B7D5EB}" type="parTrans" cxnId="{452C51D9-45A5-4352-8942-E149B2AD3834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267BA27-9BB7-4E60-9AEC-5DDA8737AE6F}" type="sibTrans" cxnId="{452C51D9-45A5-4352-8942-E149B2AD3834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816E30-812D-432E-B589-EEA81EECC4FD}" type="pres">
      <dgm:prSet presAssocID="{D30C818E-BB07-47FE-9700-5D2A232A5CB8}" presName="root" presStyleCnt="0">
        <dgm:presLayoutVars>
          <dgm:dir/>
          <dgm:resizeHandles val="exact"/>
        </dgm:presLayoutVars>
      </dgm:prSet>
      <dgm:spPr/>
    </dgm:pt>
    <dgm:pt modelId="{8F247232-ECB4-4328-8696-F9A92BE21199}" type="pres">
      <dgm:prSet presAssocID="{48AE60DD-5936-430F-84A4-439F3FCEB984}" presName="compNode" presStyleCnt="0"/>
      <dgm:spPr/>
    </dgm:pt>
    <dgm:pt modelId="{969A44D2-92D3-4FD5-B034-996EAF681304}" type="pres">
      <dgm:prSet presAssocID="{48AE60DD-5936-430F-84A4-439F3FCEB984}" presName="bgRect" presStyleLbl="bgShp" presStyleIdx="0" presStyleCnt="8"/>
      <dgm:spPr/>
    </dgm:pt>
    <dgm:pt modelId="{1929B004-1549-4B77-A075-BD885B1BF345}" type="pres">
      <dgm:prSet presAssocID="{48AE60DD-5936-430F-84A4-439F3FCEB98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62B4A41-55F8-4B95-9AD6-AC67BE9994CD}" type="pres">
      <dgm:prSet presAssocID="{48AE60DD-5936-430F-84A4-439F3FCEB984}" presName="spaceRect" presStyleCnt="0"/>
      <dgm:spPr/>
    </dgm:pt>
    <dgm:pt modelId="{034739A7-9818-40F6-803F-DA19AE0740B7}" type="pres">
      <dgm:prSet presAssocID="{48AE60DD-5936-430F-84A4-439F3FCEB984}" presName="parTx" presStyleLbl="revTx" presStyleIdx="0" presStyleCnt="8">
        <dgm:presLayoutVars>
          <dgm:chMax val="0"/>
          <dgm:chPref val="0"/>
        </dgm:presLayoutVars>
      </dgm:prSet>
      <dgm:spPr/>
    </dgm:pt>
    <dgm:pt modelId="{2B44226D-7A13-4963-A8A1-D9CD505E9D48}" type="pres">
      <dgm:prSet presAssocID="{AA247E0C-99ED-490E-8848-85F33EF025DA}" presName="sibTrans" presStyleCnt="0"/>
      <dgm:spPr/>
    </dgm:pt>
    <dgm:pt modelId="{8C610291-E377-47CE-939A-1141BB9BA00B}" type="pres">
      <dgm:prSet presAssocID="{57E24BD6-557A-4B21-BE9E-F26056F3AF01}" presName="compNode" presStyleCnt="0"/>
      <dgm:spPr/>
    </dgm:pt>
    <dgm:pt modelId="{56AAEFD5-ABB3-4FAA-9BB2-DBE4C65E2BD2}" type="pres">
      <dgm:prSet presAssocID="{57E24BD6-557A-4B21-BE9E-F26056F3AF01}" presName="bgRect" presStyleLbl="bgShp" presStyleIdx="1" presStyleCnt="8"/>
      <dgm:spPr/>
    </dgm:pt>
    <dgm:pt modelId="{A0F62A6E-7724-4C55-8647-355B4C45BBFE}" type="pres">
      <dgm:prSet presAssocID="{57E24BD6-557A-4B21-BE9E-F26056F3AF0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3614CE7-AA5E-4F57-8AEF-1F6704A71FDE}" type="pres">
      <dgm:prSet presAssocID="{57E24BD6-557A-4B21-BE9E-F26056F3AF01}" presName="spaceRect" presStyleCnt="0"/>
      <dgm:spPr/>
    </dgm:pt>
    <dgm:pt modelId="{70F0350D-6E56-4F58-BDBC-25D67434A582}" type="pres">
      <dgm:prSet presAssocID="{57E24BD6-557A-4B21-BE9E-F26056F3AF01}" presName="parTx" presStyleLbl="revTx" presStyleIdx="1" presStyleCnt="8">
        <dgm:presLayoutVars>
          <dgm:chMax val="0"/>
          <dgm:chPref val="0"/>
        </dgm:presLayoutVars>
      </dgm:prSet>
      <dgm:spPr/>
    </dgm:pt>
    <dgm:pt modelId="{AC175386-0EA3-461B-A9EE-5EA0BF3EE236}" type="pres">
      <dgm:prSet presAssocID="{22DBD1CC-55D8-4D70-A440-5492BC1BBC8E}" presName="sibTrans" presStyleCnt="0"/>
      <dgm:spPr/>
    </dgm:pt>
    <dgm:pt modelId="{6701D2D6-255F-400C-895C-5853670929A1}" type="pres">
      <dgm:prSet presAssocID="{5555378B-9066-4C40-8082-1F566792220D}" presName="compNode" presStyleCnt="0"/>
      <dgm:spPr/>
    </dgm:pt>
    <dgm:pt modelId="{21D3AB02-AA8F-4CC0-AD99-76230DC5FA88}" type="pres">
      <dgm:prSet presAssocID="{5555378B-9066-4C40-8082-1F566792220D}" presName="bgRect" presStyleLbl="bgShp" presStyleIdx="2" presStyleCnt="8"/>
      <dgm:spPr/>
    </dgm:pt>
    <dgm:pt modelId="{F5D4E10C-F2DC-43B5-8DBC-AA7C400D8FCA}" type="pres">
      <dgm:prSet presAssocID="{5555378B-9066-4C40-8082-1F566792220D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7286872-BB27-4A36-944B-144DF6EF466A}" type="pres">
      <dgm:prSet presAssocID="{5555378B-9066-4C40-8082-1F566792220D}" presName="spaceRect" presStyleCnt="0"/>
      <dgm:spPr/>
    </dgm:pt>
    <dgm:pt modelId="{7D813116-40F9-494C-A948-C19A6F65A34A}" type="pres">
      <dgm:prSet presAssocID="{5555378B-9066-4C40-8082-1F566792220D}" presName="parTx" presStyleLbl="revTx" presStyleIdx="2" presStyleCnt="8">
        <dgm:presLayoutVars>
          <dgm:chMax val="0"/>
          <dgm:chPref val="0"/>
        </dgm:presLayoutVars>
      </dgm:prSet>
      <dgm:spPr/>
    </dgm:pt>
    <dgm:pt modelId="{AC05D5C9-D791-4496-A885-E55B5F2F4872}" type="pres">
      <dgm:prSet presAssocID="{96E8D461-D049-4149-8514-046134F3AE72}" presName="sibTrans" presStyleCnt="0"/>
      <dgm:spPr/>
    </dgm:pt>
    <dgm:pt modelId="{44810D32-BE01-4D35-9A71-8A00FEAA3F4F}" type="pres">
      <dgm:prSet presAssocID="{8D43AF1C-09C2-4C13-A55C-CC301FB41C7F}" presName="compNode" presStyleCnt="0"/>
      <dgm:spPr/>
    </dgm:pt>
    <dgm:pt modelId="{BBA97D6B-5432-4454-9CB3-6EA100508731}" type="pres">
      <dgm:prSet presAssocID="{8D43AF1C-09C2-4C13-A55C-CC301FB41C7F}" presName="bgRect" presStyleLbl="bgShp" presStyleIdx="3" presStyleCnt="8"/>
      <dgm:spPr/>
    </dgm:pt>
    <dgm:pt modelId="{4D9AF1FD-3F95-4C3D-9154-4673FC37E82E}" type="pres">
      <dgm:prSet presAssocID="{8D43AF1C-09C2-4C13-A55C-CC301FB41C7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072E2EBA-F873-4A91-ACFA-8ADE86648D68}" type="pres">
      <dgm:prSet presAssocID="{8D43AF1C-09C2-4C13-A55C-CC301FB41C7F}" presName="spaceRect" presStyleCnt="0"/>
      <dgm:spPr/>
    </dgm:pt>
    <dgm:pt modelId="{951F3452-91E9-4910-BFDF-D399279C0ADC}" type="pres">
      <dgm:prSet presAssocID="{8D43AF1C-09C2-4C13-A55C-CC301FB41C7F}" presName="parTx" presStyleLbl="revTx" presStyleIdx="3" presStyleCnt="8">
        <dgm:presLayoutVars>
          <dgm:chMax val="0"/>
          <dgm:chPref val="0"/>
        </dgm:presLayoutVars>
      </dgm:prSet>
      <dgm:spPr/>
    </dgm:pt>
    <dgm:pt modelId="{D6AFAF69-8056-4925-B6A0-50EA5AFC0279}" type="pres">
      <dgm:prSet presAssocID="{721F4661-128C-4666-9F42-6736460AA831}" presName="sibTrans" presStyleCnt="0"/>
      <dgm:spPr/>
    </dgm:pt>
    <dgm:pt modelId="{05A0718E-5B50-4BBC-9767-950CB5778F7B}" type="pres">
      <dgm:prSet presAssocID="{2FC948AC-FC4F-4B98-B667-8C96F295D7BB}" presName="compNode" presStyleCnt="0"/>
      <dgm:spPr/>
    </dgm:pt>
    <dgm:pt modelId="{9C707BED-80AC-440C-A913-53E6C56584D5}" type="pres">
      <dgm:prSet presAssocID="{2FC948AC-FC4F-4B98-B667-8C96F295D7BB}" presName="bgRect" presStyleLbl="bgShp" presStyleIdx="4" presStyleCnt="8"/>
      <dgm:spPr/>
    </dgm:pt>
    <dgm:pt modelId="{793FF0CB-CC06-49CA-9B37-0C6944FE1766}" type="pres">
      <dgm:prSet presAssocID="{2FC948AC-FC4F-4B98-B667-8C96F295D7B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900A2CCD-AB6D-4A2E-A594-DC9F49875F11}" type="pres">
      <dgm:prSet presAssocID="{2FC948AC-FC4F-4B98-B667-8C96F295D7BB}" presName="spaceRect" presStyleCnt="0"/>
      <dgm:spPr/>
    </dgm:pt>
    <dgm:pt modelId="{18557E2E-B357-4E96-AEB0-F3A4967F14F0}" type="pres">
      <dgm:prSet presAssocID="{2FC948AC-FC4F-4B98-B667-8C96F295D7BB}" presName="parTx" presStyleLbl="revTx" presStyleIdx="4" presStyleCnt="8">
        <dgm:presLayoutVars>
          <dgm:chMax val="0"/>
          <dgm:chPref val="0"/>
        </dgm:presLayoutVars>
      </dgm:prSet>
      <dgm:spPr/>
    </dgm:pt>
    <dgm:pt modelId="{07C110B6-6C30-4B27-A09F-4AA30E8A6164}" type="pres">
      <dgm:prSet presAssocID="{5740660E-BE43-475D-94D8-6288813166B7}" presName="sibTrans" presStyleCnt="0"/>
      <dgm:spPr/>
    </dgm:pt>
    <dgm:pt modelId="{1D3E26E2-373D-4C27-A9AA-F8346392372D}" type="pres">
      <dgm:prSet presAssocID="{C86CDC03-1BC9-41B2-8302-6D2861736526}" presName="compNode" presStyleCnt="0"/>
      <dgm:spPr/>
    </dgm:pt>
    <dgm:pt modelId="{ADC536A1-81EC-406C-A70F-3A174DDE1E95}" type="pres">
      <dgm:prSet presAssocID="{C86CDC03-1BC9-41B2-8302-6D2861736526}" presName="bgRect" presStyleLbl="bgShp" presStyleIdx="5" presStyleCnt="8"/>
      <dgm:spPr/>
    </dgm:pt>
    <dgm:pt modelId="{5608B7F7-75BC-462B-9B33-3DAD1961AD47}" type="pres">
      <dgm:prSet presAssocID="{C86CDC03-1BC9-41B2-8302-6D286173652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B95E4A39-115F-4B16-A725-EA781DE0C083}" type="pres">
      <dgm:prSet presAssocID="{C86CDC03-1BC9-41B2-8302-6D2861736526}" presName="spaceRect" presStyleCnt="0"/>
      <dgm:spPr/>
    </dgm:pt>
    <dgm:pt modelId="{582CFA63-3396-4769-8CDD-C46208F5A557}" type="pres">
      <dgm:prSet presAssocID="{C86CDC03-1BC9-41B2-8302-6D2861736526}" presName="parTx" presStyleLbl="revTx" presStyleIdx="5" presStyleCnt="8">
        <dgm:presLayoutVars>
          <dgm:chMax val="0"/>
          <dgm:chPref val="0"/>
        </dgm:presLayoutVars>
      </dgm:prSet>
      <dgm:spPr/>
    </dgm:pt>
    <dgm:pt modelId="{48EDBFEB-34A5-4D6D-9AA7-0026D6B3AA6D}" type="pres">
      <dgm:prSet presAssocID="{44195602-0A1C-425E-B65E-ABCDE020FD78}" presName="sibTrans" presStyleCnt="0"/>
      <dgm:spPr/>
    </dgm:pt>
    <dgm:pt modelId="{99EAFD78-66E9-4C78-87B7-F96F1D5B6403}" type="pres">
      <dgm:prSet presAssocID="{449054FB-2594-4DC1-A331-334BD6A80F35}" presName="compNode" presStyleCnt="0"/>
      <dgm:spPr/>
    </dgm:pt>
    <dgm:pt modelId="{BA852750-EF1F-4BB3-9B4D-ACEAF8EFAC37}" type="pres">
      <dgm:prSet presAssocID="{449054FB-2594-4DC1-A331-334BD6A80F35}" presName="bgRect" presStyleLbl="bgShp" presStyleIdx="6" presStyleCnt="8" custLinFactNeighborX="-6036" custLinFactNeighborY="7134"/>
      <dgm:spPr/>
    </dgm:pt>
    <dgm:pt modelId="{F7CC0555-7D65-43D9-A3E7-D580FCBA4163}" type="pres">
      <dgm:prSet presAssocID="{449054FB-2594-4DC1-A331-334BD6A80F35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D101491-0566-4CC6-95EC-A6811B9B1AFD}" type="pres">
      <dgm:prSet presAssocID="{449054FB-2594-4DC1-A331-334BD6A80F35}" presName="spaceRect" presStyleCnt="0"/>
      <dgm:spPr/>
    </dgm:pt>
    <dgm:pt modelId="{5286AD44-E02A-4A9E-87E5-62CA787B2661}" type="pres">
      <dgm:prSet presAssocID="{449054FB-2594-4DC1-A331-334BD6A80F35}" presName="parTx" presStyleLbl="revTx" presStyleIdx="6" presStyleCnt="8">
        <dgm:presLayoutVars>
          <dgm:chMax val="0"/>
          <dgm:chPref val="0"/>
        </dgm:presLayoutVars>
      </dgm:prSet>
      <dgm:spPr/>
    </dgm:pt>
    <dgm:pt modelId="{B6997D24-4587-415F-8956-F98205951A79}" type="pres">
      <dgm:prSet presAssocID="{9BC407D9-B324-43A1-A222-28E0B010B336}" presName="sibTrans" presStyleCnt="0"/>
      <dgm:spPr/>
    </dgm:pt>
    <dgm:pt modelId="{79AF80C3-D878-43E9-B250-B41A276EC91D}" type="pres">
      <dgm:prSet presAssocID="{12CB346C-167E-40A4-8D19-1E6916D17680}" presName="compNode" presStyleCnt="0"/>
      <dgm:spPr/>
    </dgm:pt>
    <dgm:pt modelId="{59626E54-F304-4562-BF7D-3CE63154401D}" type="pres">
      <dgm:prSet presAssocID="{12CB346C-167E-40A4-8D19-1E6916D17680}" presName="bgRect" presStyleLbl="bgShp" presStyleIdx="7" presStyleCnt="8"/>
      <dgm:spPr/>
    </dgm:pt>
    <dgm:pt modelId="{FC1D186F-BFDE-4DBF-9F94-C81A05A474D7}" type="pres">
      <dgm:prSet presAssocID="{12CB346C-167E-40A4-8D19-1E6916D17680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8812B68C-C5D8-4AE8-BCA5-6A33C2934EAA}" type="pres">
      <dgm:prSet presAssocID="{12CB346C-167E-40A4-8D19-1E6916D17680}" presName="spaceRect" presStyleCnt="0"/>
      <dgm:spPr/>
    </dgm:pt>
    <dgm:pt modelId="{AC7C5910-D144-41DF-9C7B-1C326C35A4B1}" type="pres">
      <dgm:prSet presAssocID="{12CB346C-167E-40A4-8D19-1E6916D17680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B7513D0F-152D-4645-BA36-418072B1F5D1}" type="presOf" srcId="{C86CDC03-1BC9-41B2-8302-6D2861736526}" destId="{582CFA63-3396-4769-8CDD-C46208F5A557}" srcOrd="0" destOrd="0" presId="urn:microsoft.com/office/officeart/2018/2/layout/IconVerticalSolidList"/>
    <dgm:cxn modelId="{8B8CB25F-FA92-487E-B9B2-C3F2C2C2B667}" type="presOf" srcId="{48AE60DD-5936-430F-84A4-439F3FCEB984}" destId="{034739A7-9818-40F6-803F-DA19AE0740B7}" srcOrd="0" destOrd="0" presId="urn:microsoft.com/office/officeart/2018/2/layout/IconVerticalSolidList"/>
    <dgm:cxn modelId="{30021F41-0FE5-43B5-AF64-5A806355CA69}" srcId="{D30C818E-BB07-47FE-9700-5D2A232A5CB8}" destId="{5555378B-9066-4C40-8082-1F566792220D}" srcOrd="2" destOrd="0" parTransId="{97DF0117-A483-4BF0-A0CC-470CDE5FA34E}" sibTransId="{96E8D461-D049-4149-8514-046134F3AE72}"/>
    <dgm:cxn modelId="{54AAF144-ADE1-47F6-99B4-CB8E29CA49AF}" srcId="{D30C818E-BB07-47FE-9700-5D2A232A5CB8}" destId="{449054FB-2594-4DC1-A331-334BD6A80F35}" srcOrd="6" destOrd="0" parTransId="{AF33A16E-C3E5-44E3-AFB7-A5DBED8823F1}" sibTransId="{9BC407D9-B324-43A1-A222-28E0B010B336}"/>
    <dgm:cxn modelId="{7999E867-F725-4460-9A6A-827C1C2AE59C}" srcId="{D30C818E-BB07-47FE-9700-5D2A232A5CB8}" destId="{2FC948AC-FC4F-4B98-B667-8C96F295D7BB}" srcOrd="4" destOrd="0" parTransId="{3E9E28C3-4E38-4E29-B677-E5290D2718E4}" sibTransId="{5740660E-BE43-475D-94D8-6288813166B7}"/>
    <dgm:cxn modelId="{65DCC772-1AC6-49B7-86FD-25122E8F6FC2}" type="presOf" srcId="{5555378B-9066-4C40-8082-1F566792220D}" destId="{7D813116-40F9-494C-A948-C19A6F65A34A}" srcOrd="0" destOrd="0" presId="urn:microsoft.com/office/officeart/2018/2/layout/IconVerticalSolidList"/>
    <dgm:cxn modelId="{01C9FA83-286F-4390-AF21-880388DA1CE3}" srcId="{D30C818E-BB07-47FE-9700-5D2A232A5CB8}" destId="{8D43AF1C-09C2-4C13-A55C-CC301FB41C7F}" srcOrd="3" destOrd="0" parTransId="{CCF2A51D-CC6C-4A43-9673-39CD981EB94C}" sibTransId="{721F4661-128C-4666-9F42-6736460AA831}"/>
    <dgm:cxn modelId="{FB904884-8DE6-42C7-ABF1-062BD438EE19}" type="presOf" srcId="{12CB346C-167E-40A4-8D19-1E6916D17680}" destId="{AC7C5910-D144-41DF-9C7B-1C326C35A4B1}" srcOrd="0" destOrd="0" presId="urn:microsoft.com/office/officeart/2018/2/layout/IconVerticalSolidList"/>
    <dgm:cxn modelId="{790ABA8F-2190-4E2B-8145-904E72FD81C7}" srcId="{D30C818E-BB07-47FE-9700-5D2A232A5CB8}" destId="{57E24BD6-557A-4B21-BE9E-F26056F3AF01}" srcOrd="1" destOrd="0" parTransId="{248B6E14-F057-4D43-8D49-744370D046F6}" sibTransId="{22DBD1CC-55D8-4D70-A440-5492BC1BBC8E}"/>
    <dgm:cxn modelId="{534B72AB-42DE-41A6-AA45-BA64020CBEBC}" type="presOf" srcId="{8D43AF1C-09C2-4C13-A55C-CC301FB41C7F}" destId="{951F3452-91E9-4910-BFDF-D399279C0ADC}" srcOrd="0" destOrd="0" presId="urn:microsoft.com/office/officeart/2018/2/layout/IconVerticalSolidList"/>
    <dgm:cxn modelId="{6045BEB4-3178-4B18-9215-4D49AE4388A8}" type="presOf" srcId="{57E24BD6-557A-4B21-BE9E-F26056F3AF01}" destId="{70F0350D-6E56-4F58-BDBC-25D67434A582}" srcOrd="0" destOrd="0" presId="urn:microsoft.com/office/officeart/2018/2/layout/IconVerticalSolidList"/>
    <dgm:cxn modelId="{316C3FB7-7290-4B8A-95ED-D0E9B5821DAD}" type="presOf" srcId="{449054FB-2594-4DC1-A331-334BD6A80F35}" destId="{5286AD44-E02A-4A9E-87E5-62CA787B2661}" srcOrd="0" destOrd="0" presId="urn:microsoft.com/office/officeart/2018/2/layout/IconVerticalSolidList"/>
    <dgm:cxn modelId="{C86CBCC8-1287-4C8F-B1C3-333216C74D89}" type="presOf" srcId="{D30C818E-BB07-47FE-9700-5D2A232A5CB8}" destId="{AF816E30-812D-432E-B589-EEA81EECC4FD}" srcOrd="0" destOrd="0" presId="urn:microsoft.com/office/officeart/2018/2/layout/IconVerticalSolidList"/>
    <dgm:cxn modelId="{4C419BC9-A9B0-449D-9770-78AC06B1D72D}" srcId="{D30C818E-BB07-47FE-9700-5D2A232A5CB8}" destId="{C86CDC03-1BC9-41B2-8302-6D2861736526}" srcOrd="5" destOrd="0" parTransId="{122928BF-B84F-494A-AD29-52C6F1A3CFFE}" sibTransId="{44195602-0A1C-425E-B65E-ABCDE020FD78}"/>
    <dgm:cxn modelId="{6CAF1FD9-1653-423B-A483-2B1E8B722964}" type="presOf" srcId="{2FC948AC-FC4F-4B98-B667-8C96F295D7BB}" destId="{18557E2E-B357-4E96-AEB0-F3A4967F14F0}" srcOrd="0" destOrd="0" presId="urn:microsoft.com/office/officeart/2018/2/layout/IconVerticalSolidList"/>
    <dgm:cxn modelId="{452C51D9-45A5-4352-8942-E149B2AD3834}" srcId="{D30C818E-BB07-47FE-9700-5D2A232A5CB8}" destId="{12CB346C-167E-40A4-8D19-1E6916D17680}" srcOrd="7" destOrd="0" parTransId="{16CA7C17-7352-4799-BB0B-CECD30B7D5EB}" sibTransId="{0267BA27-9BB7-4E60-9AEC-5DDA8737AE6F}"/>
    <dgm:cxn modelId="{3F24C6E1-3F12-4587-87D4-DFB98624B3E1}" srcId="{D30C818E-BB07-47FE-9700-5D2A232A5CB8}" destId="{48AE60DD-5936-430F-84A4-439F3FCEB984}" srcOrd="0" destOrd="0" parTransId="{78BFF82B-3ACB-4AEA-A9C5-ADC18AE8CA0E}" sibTransId="{AA247E0C-99ED-490E-8848-85F33EF025DA}"/>
    <dgm:cxn modelId="{B5520B6D-7D5E-42A9-8F40-BFFDB25DBC21}" type="presParOf" srcId="{AF816E30-812D-432E-B589-EEA81EECC4FD}" destId="{8F247232-ECB4-4328-8696-F9A92BE21199}" srcOrd="0" destOrd="0" presId="urn:microsoft.com/office/officeart/2018/2/layout/IconVerticalSolidList"/>
    <dgm:cxn modelId="{8A485F9B-A71D-4AE6-AB5E-D99B2C1352F5}" type="presParOf" srcId="{8F247232-ECB4-4328-8696-F9A92BE21199}" destId="{969A44D2-92D3-4FD5-B034-996EAF681304}" srcOrd="0" destOrd="0" presId="urn:microsoft.com/office/officeart/2018/2/layout/IconVerticalSolidList"/>
    <dgm:cxn modelId="{E227E67B-69AE-4894-A655-5CFE67DEF36C}" type="presParOf" srcId="{8F247232-ECB4-4328-8696-F9A92BE21199}" destId="{1929B004-1549-4B77-A075-BD885B1BF345}" srcOrd="1" destOrd="0" presId="urn:microsoft.com/office/officeart/2018/2/layout/IconVerticalSolidList"/>
    <dgm:cxn modelId="{95C86335-A5A7-43E9-8D3A-48B4C0942872}" type="presParOf" srcId="{8F247232-ECB4-4328-8696-F9A92BE21199}" destId="{962B4A41-55F8-4B95-9AD6-AC67BE9994CD}" srcOrd="2" destOrd="0" presId="urn:microsoft.com/office/officeart/2018/2/layout/IconVerticalSolidList"/>
    <dgm:cxn modelId="{FD78261F-ABB5-41F8-90F9-952C1F687BBC}" type="presParOf" srcId="{8F247232-ECB4-4328-8696-F9A92BE21199}" destId="{034739A7-9818-40F6-803F-DA19AE0740B7}" srcOrd="3" destOrd="0" presId="urn:microsoft.com/office/officeart/2018/2/layout/IconVerticalSolidList"/>
    <dgm:cxn modelId="{C65D4322-FA55-452B-900A-3EA132884D7C}" type="presParOf" srcId="{AF816E30-812D-432E-B589-EEA81EECC4FD}" destId="{2B44226D-7A13-4963-A8A1-D9CD505E9D48}" srcOrd="1" destOrd="0" presId="urn:microsoft.com/office/officeart/2018/2/layout/IconVerticalSolidList"/>
    <dgm:cxn modelId="{1FB3DCFA-40F2-4927-94A8-20B87EA93CA7}" type="presParOf" srcId="{AF816E30-812D-432E-B589-EEA81EECC4FD}" destId="{8C610291-E377-47CE-939A-1141BB9BA00B}" srcOrd="2" destOrd="0" presId="urn:microsoft.com/office/officeart/2018/2/layout/IconVerticalSolidList"/>
    <dgm:cxn modelId="{1763D341-9C08-4C52-9F22-253EAEDFFCE8}" type="presParOf" srcId="{8C610291-E377-47CE-939A-1141BB9BA00B}" destId="{56AAEFD5-ABB3-4FAA-9BB2-DBE4C65E2BD2}" srcOrd="0" destOrd="0" presId="urn:microsoft.com/office/officeart/2018/2/layout/IconVerticalSolidList"/>
    <dgm:cxn modelId="{78F87EC6-CC1A-4CD1-B004-692AFEF47CD1}" type="presParOf" srcId="{8C610291-E377-47CE-939A-1141BB9BA00B}" destId="{A0F62A6E-7724-4C55-8647-355B4C45BBFE}" srcOrd="1" destOrd="0" presId="urn:microsoft.com/office/officeart/2018/2/layout/IconVerticalSolidList"/>
    <dgm:cxn modelId="{37A79A05-2DCF-4C75-B3E3-16738B74CA96}" type="presParOf" srcId="{8C610291-E377-47CE-939A-1141BB9BA00B}" destId="{33614CE7-AA5E-4F57-8AEF-1F6704A71FDE}" srcOrd="2" destOrd="0" presId="urn:microsoft.com/office/officeart/2018/2/layout/IconVerticalSolidList"/>
    <dgm:cxn modelId="{9C2E12F2-0FD9-480A-9842-2E0E03B9EF1B}" type="presParOf" srcId="{8C610291-E377-47CE-939A-1141BB9BA00B}" destId="{70F0350D-6E56-4F58-BDBC-25D67434A582}" srcOrd="3" destOrd="0" presId="urn:microsoft.com/office/officeart/2018/2/layout/IconVerticalSolidList"/>
    <dgm:cxn modelId="{F8958C46-F215-47EB-8A52-4AE324C246E2}" type="presParOf" srcId="{AF816E30-812D-432E-B589-EEA81EECC4FD}" destId="{AC175386-0EA3-461B-A9EE-5EA0BF3EE236}" srcOrd="3" destOrd="0" presId="urn:microsoft.com/office/officeart/2018/2/layout/IconVerticalSolidList"/>
    <dgm:cxn modelId="{262888D9-A594-4B79-86E5-0FEF834707E1}" type="presParOf" srcId="{AF816E30-812D-432E-B589-EEA81EECC4FD}" destId="{6701D2D6-255F-400C-895C-5853670929A1}" srcOrd="4" destOrd="0" presId="urn:microsoft.com/office/officeart/2018/2/layout/IconVerticalSolidList"/>
    <dgm:cxn modelId="{8FE0E8C5-967E-4F6E-9BC5-0BEA49D85394}" type="presParOf" srcId="{6701D2D6-255F-400C-895C-5853670929A1}" destId="{21D3AB02-AA8F-4CC0-AD99-76230DC5FA88}" srcOrd="0" destOrd="0" presId="urn:microsoft.com/office/officeart/2018/2/layout/IconVerticalSolidList"/>
    <dgm:cxn modelId="{07F36F14-E8AD-4F6F-8BD0-D83AFEEE6A21}" type="presParOf" srcId="{6701D2D6-255F-400C-895C-5853670929A1}" destId="{F5D4E10C-F2DC-43B5-8DBC-AA7C400D8FCA}" srcOrd="1" destOrd="0" presId="urn:microsoft.com/office/officeart/2018/2/layout/IconVerticalSolidList"/>
    <dgm:cxn modelId="{7B702049-E153-4616-BEC5-13066C562EDD}" type="presParOf" srcId="{6701D2D6-255F-400C-895C-5853670929A1}" destId="{D7286872-BB27-4A36-944B-144DF6EF466A}" srcOrd="2" destOrd="0" presId="urn:microsoft.com/office/officeart/2018/2/layout/IconVerticalSolidList"/>
    <dgm:cxn modelId="{E5E8107C-6DDD-438B-B3B4-3953F13C9294}" type="presParOf" srcId="{6701D2D6-255F-400C-895C-5853670929A1}" destId="{7D813116-40F9-494C-A948-C19A6F65A34A}" srcOrd="3" destOrd="0" presId="urn:microsoft.com/office/officeart/2018/2/layout/IconVerticalSolidList"/>
    <dgm:cxn modelId="{3687A1A6-F0B0-4480-B182-306741E92073}" type="presParOf" srcId="{AF816E30-812D-432E-B589-EEA81EECC4FD}" destId="{AC05D5C9-D791-4496-A885-E55B5F2F4872}" srcOrd="5" destOrd="0" presId="urn:microsoft.com/office/officeart/2018/2/layout/IconVerticalSolidList"/>
    <dgm:cxn modelId="{3ACA5225-D70D-4000-A28A-774879DA2B5C}" type="presParOf" srcId="{AF816E30-812D-432E-B589-EEA81EECC4FD}" destId="{44810D32-BE01-4D35-9A71-8A00FEAA3F4F}" srcOrd="6" destOrd="0" presId="urn:microsoft.com/office/officeart/2018/2/layout/IconVerticalSolidList"/>
    <dgm:cxn modelId="{C3559D4A-C588-4F73-B331-230CF456FC94}" type="presParOf" srcId="{44810D32-BE01-4D35-9A71-8A00FEAA3F4F}" destId="{BBA97D6B-5432-4454-9CB3-6EA100508731}" srcOrd="0" destOrd="0" presId="urn:microsoft.com/office/officeart/2018/2/layout/IconVerticalSolidList"/>
    <dgm:cxn modelId="{1B130B59-BE5F-4742-89C8-648F8F7EF985}" type="presParOf" srcId="{44810D32-BE01-4D35-9A71-8A00FEAA3F4F}" destId="{4D9AF1FD-3F95-4C3D-9154-4673FC37E82E}" srcOrd="1" destOrd="0" presId="urn:microsoft.com/office/officeart/2018/2/layout/IconVerticalSolidList"/>
    <dgm:cxn modelId="{1768B2A8-0F89-4555-AD60-5A411FB0A64D}" type="presParOf" srcId="{44810D32-BE01-4D35-9A71-8A00FEAA3F4F}" destId="{072E2EBA-F873-4A91-ACFA-8ADE86648D68}" srcOrd="2" destOrd="0" presId="urn:microsoft.com/office/officeart/2018/2/layout/IconVerticalSolidList"/>
    <dgm:cxn modelId="{21434DCF-384C-44DF-9726-C3BDCD4A9206}" type="presParOf" srcId="{44810D32-BE01-4D35-9A71-8A00FEAA3F4F}" destId="{951F3452-91E9-4910-BFDF-D399279C0ADC}" srcOrd="3" destOrd="0" presId="urn:microsoft.com/office/officeart/2018/2/layout/IconVerticalSolidList"/>
    <dgm:cxn modelId="{BCAD7F40-29BA-4E34-BB0D-BC2F3EF393C7}" type="presParOf" srcId="{AF816E30-812D-432E-B589-EEA81EECC4FD}" destId="{D6AFAF69-8056-4925-B6A0-50EA5AFC0279}" srcOrd="7" destOrd="0" presId="urn:microsoft.com/office/officeart/2018/2/layout/IconVerticalSolidList"/>
    <dgm:cxn modelId="{7E2E14B3-D4AD-4779-B151-D4F3DA8A5C9A}" type="presParOf" srcId="{AF816E30-812D-432E-B589-EEA81EECC4FD}" destId="{05A0718E-5B50-4BBC-9767-950CB5778F7B}" srcOrd="8" destOrd="0" presId="urn:microsoft.com/office/officeart/2018/2/layout/IconVerticalSolidList"/>
    <dgm:cxn modelId="{5F8DF8E4-8385-4FE2-A2F3-315B8F84FAD4}" type="presParOf" srcId="{05A0718E-5B50-4BBC-9767-950CB5778F7B}" destId="{9C707BED-80AC-440C-A913-53E6C56584D5}" srcOrd="0" destOrd="0" presId="urn:microsoft.com/office/officeart/2018/2/layout/IconVerticalSolidList"/>
    <dgm:cxn modelId="{C5BEDA8C-C254-40ED-842A-63F484A77EEF}" type="presParOf" srcId="{05A0718E-5B50-4BBC-9767-950CB5778F7B}" destId="{793FF0CB-CC06-49CA-9B37-0C6944FE1766}" srcOrd="1" destOrd="0" presId="urn:microsoft.com/office/officeart/2018/2/layout/IconVerticalSolidList"/>
    <dgm:cxn modelId="{D627E0E5-8E50-4352-AAA3-0A08E301A56F}" type="presParOf" srcId="{05A0718E-5B50-4BBC-9767-950CB5778F7B}" destId="{900A2CCD-AB6D-4A2E-A594-DC9F49875F11}" srcOrd="2" destOrd="0" presId="urn:microsoft.com/office/officeart/2018/2/layout/IconVerticalSolidList"/>
    <dgm:cxn modelId="{50E70327-2FFF-4509-B1B1-DBBB0B461B47}" type="presParOf" srcId="{05A0718E-5B50-4BBC-9767-950CB5778F7B}" destId="{18557E2E-B357-4E96-AEB0-F3A4967F14F0}" srcOrd="3" destOrd="0" presId="urn:microsoft.com/office/officeart/2018/2/layout/IconVerticalSolidList"/>
    <dgm:cxn modelId="{47C8CF20-E3AB-44E5-92FB-A6E2D75E8B00}" type="presParOf" srcId="{AF816E30-812D-432E-B589-EEA81EECC4FD}" destId="{07C110B6-6C30-4B27-A09F-4AA30E8A6164}" srcOrd="9" destOrd="0" presId="urn:microsoft.com/office/officeart/2018/2/layout/IconVerticalSolidList"/>
    <dgm:cxn modelId="{0B3D75AF-3545-4DED-A0F8-F7719DAE8911}" type="presParOf" srcId="{AF816E30-812D-432E-B589-EEA81EECC4FD}" destId="{1D3E26E2-373D-4C27-A9AA-F8346392372D}" srcOrd="10" destOrd="0" presId="urn:microsoft.com/office/officeart/2018/2/layout/IconVerticalSolidList"/>
    <dgm:cxn modelId="{AB2BDE37-B682-4C33-90EA-D8FBDB657594}" type="presParOf" srcId="{1D3E26E2-373D-4C27-A9AA-F8346392372D}" destId="{ADC536A1-81EC-406C-A70F-3A174DDE1E95}" srcOrd="0" destOrd="0" presId="urn:microsoft.com/office/officeart/2018/2/layout/IconVerticalSolidList"/>
    <dgm:cxn modelId="{256FBC7A-B2CD-4F04-8C1E-032C20C323D4}" type="presParOf" srcId="{1D3E26E2-373D-4C27-A9AA-F8346392372D}" destId="{5608B7F7-75BC-462B-9B33-3DAD1961AD47}" srcOrd="1" destOrd="0" presId="urn:microsoft.com/office/officeart/2018/2/layout/IconVerticalSolidList"/>
    <dgm:cxn modelId="{6BEB6DF0-C224-41D2-9B30-3B275FE26209}" type="presParOf" srcId="{1D3E26E2-373D-4C27-A9AA-F8346392372D}" destId="{B95E4A39-115F-4B16-A725-EA781DE0C083}" srcOrd="2" destOrd="0" presId="urn:microsoft.com/office/officeart/2018/2/layout/IconVerticalSolidList"/>
    <dgm:cxn modelId="{3CEA3ACF-7354-4ECC-B461-376AFB7C371E}" type="presParOf" srcId="{1D3E26E2-373D-4C27-A9AA-F8346392372D}" destId="{582CFA63-3396-4769-8CDD-C46208F5A557}" srcOrd="3" destOrd="0" presId="urn:microsoft.com/office/officeart/2018/2/layout/IconVerticalSolidList"/>
    <dgm:cxn modelId="{6E8F1D20-FAA8-4462-9565-299516731FD8}" type="presParOf" srcId="{AF816E30-812D-432E-B589-EEA81EECC4FD}" destId="{48EDBFEB-34A5-4D6D-9AA7-0026D6B3AA6D}" srcOrd="11" destOrd="0" presId="urn:microsoft.com/office/officeart/2018/2/layout/IconVerticalSolidList"/>
    <dgm:cxn modelId="{F922E75C-E548-4CD1-962F-FCFE0B6F6F5D}" type="presParOf" srcId="{AF816E30-812D-432E-B589-EEA81EECC4FD}" destId="{99EAFD78-66E9-4C78-87B7-F96F1D5B6403}" srcOrd="12" destOrd="0" presId="urn:microsoft.com/office/officeart/2018/2/layout/IconVerticalSolidList"/>
    <dgm:cxn modelId="{C0E88E8E-494E-4CB2-8EA6-C5F897A78667}" type="presParOf" srcId="{99EAFD78-66E9-4C78-87B7-F96F1D5B6403}" destId="{BA852750-EF1F-4BB3-9B4D-ACEAF8EFAC37}" srcOrd="0" destOrd="0" presId="urn:microsoft.com/office/officeart/2018/2/layout/IconVerticalSolidList"/>
    <dgm:cxn modelId="{C3AD5A90-87BB-47CA-8061-CF73A5184C65}" type="presParOf" srcId="{99EAFD78-66E9-4C78-87B7-F96F1D5B6403}" destId="{F7CC0555-7D65-43D9-A3E7-D580FCBA4163}" srcOrd="1" destOrd="0" presId="urn:microsoft.com/office/officeart/2018/2/layout/IconVerticalSolidList"/>
    <dgm:cxn modelId="{26A3D04C-3B4A-4131-8FBB-982AB945A3FD}" type="presParOf" srcId="{99EAFD78-66E9-4C78-87B7-F96F1D5B6403}" destId="{9D101491-0566-4CC6-95EC-A6811B9B1AFD}" srcOrd="2" destOrd="0" presId="urn:microsoft.com/office/officeart/2018/2/layout/IconVerticalSolidList"/>
    <dgm:cxn modelId="{A9832844-DFD8-47E9-B9F9-A2DA77088ECD}" type="presParOf" srcId="{99EAFD78-66E9-4C78-87B7-F96F1D5B6403}" destId="{5286AD44-E02A-4A9E-87E5-62CA787B2661}" srcOrd="3" destOrd="0" presId="urn:microsoft.com/office/officeart/2018/2/layout/IconVerticalSolidList"/>
    <dgm:cxn modelId="{A4FF7B4C-E9D0-4CE4-B6DB-0AD8AF0F8011}" type="presParOf" srcId="{AF816E30-812D-432E-B589-EEA81EECC4FD}" destId="{B6997D24-4587-415F-8956-F98205951A79}" srcOrd="13" destOrd="0" presId="urn:microsoft.com/office/officeart/2018/2/layout/IconVerticalSolidList"/>
    <dgm:cxn modelId="{3DBB7637-4E70-4CBD-AE90-935E315096C3}" type="presParOf" srcId="{AF816E30-812D-432E-B589-EEA81EECC4FD}" destId="{79AF80C3-D878-43E9-B250-B41A276EC91D}" srcOrd="14" destOrd="0" presId="urn:microsoft.com/office/officeart/2018/2/layout/IconVerticalSolidList"/>
    <dgm:cxn modelId="{A2DC2BD5-B1A5-48FE-8338-1BFCAEFBF861}" type="presParOf" srcId="{79AF80C3-D878-43E9-B250-B41A276EC91D}" destId="{59626E54-F304-4562-BF7D-3CE63154401D}" srcOrd="0" destOrd="0" presId="urn:microsoft.com/office/officeart/2018/2/layout/IconVerticalSolidList"/>
    <dgm:cxn modelId="{AAD8B877-9B21-415F-B49F-C8BBD5E4144D}" type="presParOf" srcId="{79AF80C3-D878-43E9-B250-B41A276EC91D}" destId="{FC1D186F-BFDE-4DBF-9F94-C81A05A474D7}" srcOrd="1" destOrd="0" presId="urn:microsoft.com/office/officeart/2018/2/layout/IconVerticalSolidList"/>
    <dgm:cxn modelId="{05E344CD-0F51-47E9-8A63-02E7C8FAFB86}" type="presParOf" srcId="{79AF80C3-D878-43E9-B250-B41A276EC91D}" destId="{8812B68C-C5D8-4AE8-BCA5-6A33C2934EAA}" srcOrd="2" destOrd="0" presId="urn:microsoft.com/office/officeart/2018/2/layout/IconVerticalSolidList"/>
    <dgm:cxn modelId="{8324F306-F0C4-40CA-AC9F-FB50D85C6FC4}" type="presParOf" srcId="{79AF80C3-D878-43E9-B250-B41A276EC91D}" destId="{AC7C5910-D144-41DF-9C7B-1C326C35A4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0C818E-BB07-47FE-9700-5D2A232A5C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AE60DD-5936-430F-84A4-439F3FCEB9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Service Provision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8BFF82B-3ACB-4AEA-A9C5-ADC18AE8CA0E}" type="parTrans" cxnId="{3F24C6E1-3F12-4587-87D4-DFB98624B3E1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247E0C-99ED-490E-8848-85F33EF025DA}" type="sibTrans" cxnId="{3F24C6E1-3F12-4587-87D4-DFB98624B3E1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7E24BD6-557A-4B21-BE9E-F26056F3AF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Patient Rights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48B6E14-F057-4D43-8D49-744370D046F6}" type="parTrans" cxnId="{790ABA8F-2190-4E2B-8145-904E72FD81C7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DBD1CC-55D8-4D70-A440-5492BC1BBC8E}" type="sibTrans" cxnId="{790ABA8F-2190-4E2B-8145-904E72FD81C7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55378B-9066-4C40-8082-1F56679222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Inputs (Infrastructure &amp; HR)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7DF0117-A483-4BF0-A0CC-470CDE5FA34E}" type="parTrans" cxnId="{30021F41-0FE5-43B5-AF64-5A806355CA69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E8D461-D049-4149-8514-046134F3AE72}" type="sibTrans" cxnId="{30021F41-0FE5-43B5-AF64-5A806355CA69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D43AF1C-09C2-4C13-A55C-CC301FB41C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Clinical Services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F2A51D-CC6C-4A43-9673-39CD981EB94C}" type="parTrans" cxnId="{01C9FA83-286F-4390-AF21-880388DA1CE3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21F4661-128C-4666-9F42-6736460AA831}" type="sibTrans" cxnId="{01C9FA83-286F-4390-AF21-880388DA1CE3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C948AC-FC4F-4B98-B667-8C96F295D7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Support Services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9E28C3-4E38-4E29-B677-E5290D2718E4}" type="parTrans" cxnId="{7999E867-F725-4460-9A6A-827C1C2AE59C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740660E-BE43-475D-94D8-6288813166B7}" type="sibTrans" cxnId="{7999E867-F725-4460-9A6A-827C1C2AE59C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86CDC03-1BC9-41B2-8302-6D28617365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Infection Control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2928BF-B84F-494A-AD29-52C6F1A3CFFE}" type="parTrans" cxnId="{4C419BC9-A9B0-449D-9770-78AC06B1D72D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4195602-0A1C-425E-B65E-ABCDE020FD78}" type="sibTrans" cxnId="{4C419BC9-A9B0-449D-9770-78AC06B1D72D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49054FB-2594-4DC1-A331-334BD6A80F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Quality Management 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33A16E-C3E5-44E3-AFB7-A5DBED8823F1}" type="parTrans" cxnId="{54AAF144-ADE1-47F6-99B4-CB8E29CA49AF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BC407D9-B324-43A1-A222-28E0B010B336}" type="sibTrans" cxnId="{54AAF144-ADE1-47F6-99B4-CB8E29CA49AF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CB346C-167E-40A4-8D19-1E6916D176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Outcome</a:t>
          </a:r>
        </a:p>
      </dgm:t>
    </dgm:pt>
    <dgm:pt modelId="{16CA7C17-7352-4799-BB0B-CECD30B7D5EB}" type="parTrans" cxnId="{452C51D9-45A5-4352-8942-E149B2AD3834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267BA27-9BB7-4E60-9AEC-5DDA8737AE6F}" type="sibTrans" cxnId="{452C51D9-45A5-4352-8942-E149B2AD3834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816E30-812D-432E-B589-EEA81EECC4FD}" type="pres">
      <dgm:prSet presAssocID="{D30C818E-BB07-47FE-9700-5D2A232A5CB8}" presName="root" presStyleCnt="0">
        <dgm:presLayoutVars>
          <dgm:dir/>
          <dgm:resizeHandles val="exact"/>
        </dgm:presLayoutVars>
      </dgm:prSet>
      <dgm:spPr/>
    </dgm:pt>
    <dgm:pt modelId="{8F247232-ECB4-4328-8696-F9A92BE21199}" type="pres">
      <dgm:prSet presAssocID="{48AE60DD-5936-430F-84A4-439F3FCEB984}" presName="compNode" presStyleCnt="0"/>
      <dgm:spPr/>
    </dgm:pt>
    <dgm:pt modelId="{969A44D2-92D3-4FD5-B034-996EAF681304}" type="pres">
      <dgm:prSet presAssocID="{48AE60DD-5936-430F-84A4-439F3FCEB984}" presName="bgRect" presStyleLbl="bgShp" presStyleIdx="0" presStyleCnt="8"/>
      <dgm:spPr/>
    </dgm:pt>
    <dgm:pt modelId="{1929B004-1549-4B77-A075-BD885B1BF345}" type="pres">
      <dgm:prSet presAssocID="{48AE60DD-5936-430F-84A4-439F3FCEB98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62B4A41-55F8-4B95-9AD6-AC67BE9994CD}" type="pres">
      <dgm:prSet presAssocID="{48AE60DD-5936-430F-84A4-439F3FCEB984}" presName="spaceRect" presStyleCnt="0"/>
      <dgm:spPr/>
    </dgm:pt>
    <dgm:pt modelId="{034739A7-9818-40F6-803F-DA19AE0740B7}" type="pres">
      <dgm:prSet presAssocID="{48AE60DD-5936-430F-84A4-439F3FCEB984}" presName="parTx" presStyleLbl="revTx" presStyleIdx="0" presStyleCnt="8">
        <dgm:presLayoutVars>
          <dgm:chMax val="0"/>
          <dgm:chPref val="0"/>
        </dgm:presLayoutVars>
      </dgm:prSet>
      <dgm:spPr/>
    </dgm:pt>
    <dgm:pt modelId="{2B44226D-7A13-4963-A8A1-D9CD505E9D48}" type="pres">
      <dgm:prSet presAssocID="{AA247E0C-99ED-490E-8848-85F33EF025DA}" presName="sibTrans" presStyleCnt="0"/>
      <dgm:spPr/>
    </dgm:pt>
    <dgm:pt modelId="{8C610291-E377-47CE-939A-1141BB9BA00B}" type="pres">
      <dgm:prSet presAssocID="{57E24BD6-557A-4B21-BE9E-F26056F3AF01}" presName="compNode" presStyleCnt="0"/>
      <dgm:spPr/>
    </dgm:pt>
    <dgm:pt modelId="{56AAEFD5-ABB3-4FAA-9BB2-DBE4C65E2BD2}" type="pres">
      <dgm:prSet presAssocID="{57E24BD6-557A-4B21-BE9E-F26056F3AF01}" presName="bgRect" presStyleLbl="bgShp" presStyleIdx="1" presStyleCnt="8"/>
      <dgm:spPr/>
    </dgm:pt>
    <dgm:pt modelId="{A0F62A6E-7724-4C55-8647-355B4C45BBFE}" type="pres">
      <dgm:prSet presAssocID="{57E24BD6-557A-4B21-BE9E-F26056F3AF0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3614CE7-AA5E-4F57-8AEF-1F6704A71FDE}" type="pres">
      <dgm:prSet presAssocID="{57E24BD6-557A-4B21-BE9E-F26056F3AF01}" presName="spaceRect" presStyleCnt="0"/>
      <dgm:spPr/>
    </dgm:pt>
    <dgm:pt modelId="{70F0350D-6E56-4F58-BDBC-25D67434A582}" type="pres">
      <dgm:prSet presAssocID="{57E24BD6-557A-4B21-BE9E-F26056F3AF01}" presName="parTx" presStyleLbl="revTx" presStyleIdx="1" presStyleCnt="8">
        <dgm:presLayoutVars>
          <dgm:chMax val="0"/>
          <dgm:chPref val="0"/>
        </dgm:presLayoutVars>
      </dgm:prSet>
      <dgm:spPr/>
    </dgm:pt>
    <dgm:pt modelId="{AC175386-0EA3-461B-A9EE-5EA0BF3EE236}" type="pres">
      <dgm:prSet presAssocID="{22DBD1CC-55D8-4D70-A440-5492BC1BBC8E}" presName="sibTrans" presStyleCnt="0"/>
      <dgm:spPr/>
    </dgm:pt>
    <dgm:pt modelId="{6701D2D6-255F-400C-895C-5853670929A1}" type="pres">
      <dgm:prSet presAssocID="{5555378B-9066-4C40-8082-1F566792220D}" presName="compNode" presStyleCnt="0"/>
      <dgm:spPr/>
    </dgm:pt>
    <dgm:pt modelId="{21D3AB02-AA8F-4CC0-AD99-76230DC5FA88}" type="pres">
      <dgm:prSet presAssocID="{5555378B-9066-4C40-8082-1F566792220D}" presName="bgRect" presStyleLbl="bgShp" presStyleIdx="2" presStyleCnt="8"/>
      <dgm:spPr/>
    </dgm:pt>
    <dgm:pt modelId="{F5D4E10C-F2DC-43B5-8DBC-AA7C400D8FCA}" type="pres">
      <dgm:prSet presAssocID="{5555378B-9066-4C40-8082-1F566792220D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7286872-BB27-4A36-944B-144DF6EF466A}" type="pres">
      <dgm:prSet presAssocID="{5555378B-9066-4C40-8082-1F566792220D}" presName="spaceRect" presStyleCnt="0"/>
      <dgm:spPr/>
    </dgm:pt>
    <dgm:pt modelId="{7D813116-40F9-494C-A948-C19A6F65A34A}" type="pres">
      <dgm:prSet presAssocID="{5555378B-9066-4C40-8082-1F566792220D}" presName="parTx" presStyleLbl="revTx" presStyleIdx="2" presStyleCnt="8">
        <dgm:presLayoutVars>
          <dgm:chMax val="0"/>
          <dgm:chPref val="0"/>
        </dgm:presLayoutVars>
      </dgm:prSet>
      <dgm:spPr/>
    </dgm:pt>
    <dgm:pt modelId="{AC05D5C9-D791-4496-A885-E55B5F2F4872}" type="pres">
      <dgm:prSet presAssocID="{96E8D461-D049-4149-8514-046134F3AE72}" presName="sibTrans" presStyleCnt="0"/>
      <dgm:spPr/>
    </dgm:pt>
    <dgm:pt modelId="{44810D32-BE01-4D35-9A71-8A00FEAA3F4F}" type="pres">
      <dgm:prSet presAssocID="{8D43AF1C-09C2-4C13-A55C-CC301FB41C7F}" presName="compNode" presStyleCnt="0"/>
      <dgm:spPr/>
    </dgm:pt>
    <dgm:pt modelId="{BBA97D6B-5432-4454-9CB3-6EA100508731}" type="pres">
      <dgm:prSet presAssocID="{8D43AF1C-09C2-4C13-A55C-CC301FB41C7F}" presName="bgRect" presStyleLbl="bgShp" presStyleIdx="3" presStyleCnt="8"/>
      <dgm:spPr/>
    </dgm:pt>
    <dgm:pt modelId="{4D9AF1FD-3F95-4C3D-9154-4673FC37E82E}" type="pres">
      <dgm:prSet presAssocID="{8D43AF1C-09C2-4C13-A55C-CC301FB41C7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072E2EBA-F873-4A91-ACFA-8ADE86648D68}" type="pres">
      <dgm:prSet presAssocID="{8D43AF1C-09C2-4C13-A55C-CC301FB41C7F}" presName="spaceRect" presStyleCnt="0"/>
      <dgm:spPr/>
    </dgm:pt>
    <dgm:pt modelId="{951F3452-91E9-4910-BFDF-D399279C0ADC}" type="pres">
      <dgm:prSet presAssocID="{8D43AF1C-09C2-4C13-A55C-CC301FB41C7F}" presName="parTx" presStyleLbl="revTx" presStyleIdx="3" presStyleCnt="8">
        <dgm:presLayoutVars>
          <dgm:chMax val="0"/>
          <dgm:chPref val="0"/>
        </dgm:presLayoutVars>
      </dgm:prSet>
      <dgm:spPr/>
    </dgm:pt>
    <dgm:pt modelId="{D6AFAF69-8056-4925-B6A0-50EA5AFC0279}" type="pres">
      <dgm:prSet presAssocID="{721F4661-128C-4666-9F42-6736460AA831}" presName="sibTrans" presStyleCnt="0"/>
      <dgm:spPr/>
    </dgm:pt>
    <dgm:pt modelId="{05A0718E-5B50-4BBC-9767-950CB5778F7B}" type="pres">
      <dgm:prSet presAssocID="{2FC948AC-FC4F-4B98-B667-8C96F295D7BB}" presName="compNode" presStyleCnt="0"/>
      <dgm:spPr/>
    </dgm:pt>
    <dgm:pt modelId="{9C707BED-80AC-440C-A913-53E6C56584D5}" type="pres">
      <dgm:prSet presAssocID="{2FC948AC-FC4F-4B98-B667-8C96F295D7BB}" presName="bgRect" presStyleLbl="bgShp" presStyleIdx="4" presStyleCnt="8"/>
      <dgm:spPr/>
    </dgm:pt>
    <dgm:pt modelId="{793FF0CB-CC06-49CA-9B37-0C6944FE1766}" type="pres">
      <dgm:prSet presAssocID="{2FC948AC-FC4F-4B98-B667-8C96F295D7B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900A2CCD-AB6D-4A2E-A594-DC9F49875F11}" type="pres">
      <dgm:prSet presAssocID="{2FC948AC-FC4F-4B98-B667-8C96F295D7BB}" presName="spaceRect" presStyleCnt="0"/>
      <dgm:spPr/>
    </dgm:pt>
    <dgm:pt modelId="{18557E2E-B357-4E96-AEB0-F3A4967F14F0}" type="pres">
      <dgm:prSet presAssocID="{2FC948AC-FC4F-4B98-B667-8C96F295D7BB}" presName="parTx" presStyleLbl="revTx" presStyleIdx="4" presStyleCnt="8">
        <dgm:presLayoutVars>
          <dgm:chMax val="0"/>
          <dgm:chPref val="0"/>
        </dgm:presLayoutVars>
      </dgm:prSet>
      <dgm:spPr/>
    </dgm:pt>
    <dgm:pt modelId="{07C110B6-6C30-4B27-A09F-4AA30E8A6164}" type="pres">
      <dgm:prSet presAssocID="{5740660E-BE43-475D-94D8-6288813166B7}" presName="sibTrans" presStyleCnt="0"/>
      <dgm:spPr/>
    </dgm:pt>
    <dgm:pt modelId="{1D3E26E2-373D-4C27-A9AA-F8346392372D}" type="pres">
      <dgm:prSet presAssocID="{C86CDC03-1BC9-41B2-8302-6D2861736526}" presName="compNode" presStyleCnt="0"/>
      <dgm:spPr/>
    </dgm:pt>
    <dgm:pt modelId="{ADC536A1-81EC-406C-A70F-3A174DDE1E95}" type="pres">
      <dgm:prSet presAssocID="{C86CDC03-1BC9-41B2-8302-6D2861736526}" presName="bgRect" presStyleLbl="bgShp" presStyleIdx="5" presStyleCnt="8" custLinFactNeighborY="-6586"/>
      <dgm:spPr/>
    </dgm:pt>
    <dgm:pt modelId="{5608B7F7-75BC-462B-9B33-3DAD1961AD47}" type="pres">
      <dgm:prSet presAssocID="{C86CDC03-1BC9-41B2-8302-6D286173652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B95E4A39-115F-4B16-A725-EA781DE0C083}" type="pres">
      <dgm:prSet presAssocID="{C86CDC03-1BC9-41B2-8302-6D2861736526}" presName="spaceRect" presStyleCnt="0"/>
      <dgm:spPr/>
    </dgm:pt>
    <dgm:pt modelId="{582CFA63-3396-4769-8CDD-C46208F5A557}" type="pres">
      <dgm:prSet presAssocID="{C86CDC03-1BC9-41B2-8302-6D2861736526}" presName="parTx" presStyleLbl="revTx" presStyleIdx="5" presStyleCnt="8">
        <dgm:presLayoutVars>
          <dgm:chMax val="0"/>
          <dgm:chPref val="0"/>
        </dgm:presLayoutVars>
      </dgm:prSet>
      <dgm:spPr/>
    </dgm:pt>
    <dgm:pt modelId="{48EDBFEB-34A5-4D6D-9AA7-0026D6B3AA6D}" type="pres">
      <dgm:prSet presAssocID="{44195602-0A1C-425E-B65E-ABCDE020FD78}" presName="sibTrans" presStyleCnt="0"/>
      <dgm:spPr/>
    </dgm:pt>
    <dgm:pt modelId="{99EAFD78-66E9-4C78-87B7-F96F1D5B6403}" type="pres">
      <dgm:prSet presAssocID="{449054FB-2594-4DC1-A331-334BD6A80F35}" presName="compNode" presStyleCnt="0"/>
      <dgm:spPr/>
    </dgm:pt>
    <dgm:pt modelId="{BA852750-EF1F-4BB3-9B4D-ACEAF8EFAC37}" type="pres">
      <dgm:prSet presAssocID="{449054FB-2594-4DC1-A331-334BD6A80F35}" presName="bgRect" presStyleLbl="bgShp" presStyleIdx="6" presStyleCnt="8" custLinFactNeighborX="-6036" custLinFactNeighborY="7134"/>
      <dgm:spPr/>
    </dgm:pt>
    <dgm:pt modelId="{F7CC0555-7D65-43D9-A3E7-D580FCBA4163}" type="pres">
      <dgm:prSet presAssocID="{449054FB-2594-4DC1-A331-334BD6A80F35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D101491-0566-4CC6-95EC-A6811B9B1AFD}" type="pres">
      <dgm:prSet presAssocID="{449054FB-2594-4DC1-A331-334BD6A80F35}" presName="spaceRect" presStyleCnt="0"/>
      <dgm:spPr/>
    </dgm:pt>
    <dgm:pt modelId="{5286AD44-E02A-4A9E-87E5-62CA787B2661}" type="pres">
      <dgm:prSet presAssocID="{449054FB-2594-4DC1-A331-334BD6A80F35}" presName="parTx" presStyleLbl="revTx" presStyleIdx="6" presStyleCnt="8">
        <dgm:presLayoutVars>
          <dgm:chMax val="0"/>
          <dgm:chPref val="0"/>
        </dgm:presLayoutVars>
      </dgm:prSet>
      <dgm:spPr/>
    </dgm:pt>
    <dgm:pt modelId="{B6997D24-4587-415F-8956-F98205951A79}" type="pres">
      <dgm:prSet presAssocID="{9BC407D9-B324-43A1-A222-28E0B010B336}" presName="sibTrans" presStyleCnt="0"/>
      <dgm:spPr/>
    </dgm:pt>
    <dgm:pt modelId="{79AF80C3-D878-43E9-B250-B41A276EC91D}" type="pres">
      <dgm:prSet presAssocID="{12CB346C-167E-40A4-8D19-1E6916D17680}" presName="compNode" presStyleCnt="0"/>
      <dgm:spPr/>
    </dgm:pt>
    <dgm:pt modelId="{59626E54-F304-4562-BF7D-3CE63154401D}" type="pres">
      <dgm:prSet presAssocID="{12CB346C-167E-40A4-8D19-1E6916D17680}" presName="bgRect" presStyleLbl="bgShp" presStyleIdx="7" presStyleCnt="8"/>
      <dgm:spPr/>
    </dgm:pt>
    <dgm:pt modelId="{FC1D186F-BFDE-4DBF-9F94-C81A05A474D7}" type="pres">
      <dgm:prSet presAssocID="{12CB346C-167E-40A4-8D19-1E6916D17680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8812B68C-C5D8-4AE8-BCA5-6A33C2934EAA}" type="pres">
      <dgm:prSet presAssocID="{12CB346C-167E-40A4-8D19-1E6916D17680}" presName="spaceRect" presStyleCnt="0"/>
      <dgm:spPr/>
    </dgm:pt>
    <dgm:pt modelId="{AC7C5910-D144-41DF-9C7B-1C326C35A4B1}" type="pres">
      <dgm:prSet presAssocID="{12CB346C-167E-40A4-8D19-1E6916D17680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B7513D0F-152D-4645-BA36-418072B1F5D1}" type="presOf" srcId="{C86CDC03-1BC9-41B2-8302-6D2861736526}" destId="{582CFA63-3396-4769-8CDD-C46208F5A557}" srcOrd="0" destOrd="0" presId="urn:microsoft.com/office/officeart/2018/2/layout/IconVerticalSolidList"/>
    <dgm:cxn modelId="{8B8CB25F-FA92-487E-B9B2-C3F2C2C2B667}" type="presOf" srcId="{48AE60DD-5936-430F-84A4-439F3FCEB984}" destId="{034739A7-9818-40F6-803F-DA19AE0740B7}" srcOrd="0" destOrd="0" presId="urn:microsoft.com/office/officeart/2018/2/layout/IconVerticalSolidList"/>
    <dgm:cxn modelId="{30021F41-0FE5-43B5-AF64-5A806355CA69}" srcId="{D30C818E-BB07-47FE-9700-5D2A232A5CB8}" destId="{5555378B-9066-4C40-8082-1F566792220D}" srcOrd="2" destOrd="0" parTransId="{97DF0117-A483-4BF0-A0CC-470CDE5FA34E}" sibTransId="{96E8D461-D049-4149-8514-046134F3AE72}"/>
    <dgm:cxn modelId="{54AAF144-ADE1-47F6-99B4-CB8E29CA49AF}" srcId="{D30C818E-BB07-47FE-9700-5D2A232A5CB8}" destId="{449054FB-2594-4DC1-A331-334BD6A80F35}" srcOrd="6" destOrd="0" parTransId="{AF33A16E-C3E5-44E3-AFB7-A5DBED8823F1}" sibTransId="{9BC407D9-B324-43A1-A222-28E0B010B336}"/>
    <dgm:cxn modelId="{7999E867-F725-4460-9A6A-827C1C2AE59C}" srcId="{D30C818E-BB07-47FE-9700-5D2A232A5CB8}" destId="{2FC948AC-FC4F-4B98-B667-8C96F295D7BB}" srcOrd="4" destOrd="0" parTransId="{3E9E28C3-4E38-4E29-B677-E5290D2718E4}" sibTransId="{5740660E-BE43-475D-94D8-6288813166B7}"/>
    <dgm:cxn modelId="{65DCC772-1AC6-49B7-86FD-25122E8F6FC2}" type="presOf" srcId="{5555378B-9066-4C40-8082-1F566792220D}" destId="{7D813116-40F9-494C-A948-C19A6F65A34A}" srcOrd="0" destOrd="0" presId="urn:microsoft.com/office/officeart/2018/2/layout/IconVerticalSolidList"/>
    <dgm:cxn modelId="{01C9FA83-286F-4390-AF21-880388DA1CE3}" srcId="{D30C818E-BB07-47FE-9700-5D2A232A5CB8}" destId="{8D43AF1C-09C2-4C13-A55C-CC301FB41C7F}" srcOrd="3" destOrd="0" parTransId="{CCF2A51D-CC6C-4A43-9673-39CD981EB94C}" sibTransId="{721F4661-128C-4666-9F42-6736460AA831}"/>
    <dgm:cxn modelId="{FB904884-8DE6-42C7-ABF1-062BD438EE19}" type="presOf" srcId="{12CB346C-167E-40A4-8D19-1E6916D17680}" destId="{AC7C5910-D144-41DF-9C7B-1C326C35A4B1}" srcOrd="0" destOrd="0" presId="urn:microsoft.com/office/officeart/2018/2/layout/IconVerticalSolidList"/>
    <dgm:cxn modelId="{790ABA8F-2190-4E2B-8145-904E72FD81C7}" srcId="{D30C818E-BB07-47FE-9700-5D2A232A5CB8}" destId="{57E24BD6-557A-4B21-BE9E-F26056F3AF01}" srcOrd="1" destOrd="0" parTransId="{248B6E14-F057-4D43-8D49-744370D046F6}" sibTransId="{22DBD1CC-55D8-4D70-A440-5492BC1BBC8E}"/>
    <dgm:cxn modelId="{534B72AB-42DE-41A6-AA45-BA64020CBEBC}" type="presOf" srcId="{8D43AF1C-09C2-4C13-A55C-CC301FB41C7F}" destId="{951F3452-91E9-4910-BFDF-D399279C0ADC}" srcOrd="0" destOrd="0" presId="urn:microsoft.com/office/officeart/2018/2/layout/IconVerticalSolidList"/>
    <dgm:cxn modelId="{6045BEB4-3178-4B18-9215-4D49AE4388A8}" type="presOf" srcId="{57E24BD6-557A-4B21-BE9E-F26056F3AF01}" destId="{70F0350D-6E56-4F58-BDBC-25D67434A582}" srcOrd="0" destOrd="0" presId="urn:microsoft.com/office/officeart/2018/2/layout/IconVerticalSolidList"/>
    <dgm:cxn modelId="{316C3FB7-7290-4B8A-95ED-D0E9B5821DAD}" type="presOf" srcId="{449054FB-2594-4DC1-A331-334BD6A80F35}" destId="{5286AD44-E02A-4A9E-87E5-62CA787B2661}" srcOrd="0" destOrd="0" presId="urn:microsoft.com/office/officeart/2018/2/layout/IconVerticalSolidList"/>
    <dgm:cxn modelId="{C86CBCC8-1287-4C8F-B1C3-333216C74D89}" type="presOf" srcId="{D30C818E-BB07-47FE-9700-5D2A232A5CB8}" destId="{AF816E30-812D-432E-B589-EEA81EECC4FD}" srcOrd="0" destOrd="0" presId="urn:microsoft.com/office/officeart/2018/2/layout/IconVerticalSolidList"/>
    <dgm:cxn modelId="{4C419BC9-A9B0-449D-9770-78AC06B1D72D}" srcId="{D30C818E-BB07-47FE-9700-5D2A232A5CB8}" destId="{C86CDC03-1BC9-41B2-8302-6D2861736526}" srcOrd="5" destOrd="0" parTransId="{122928BF-B84F-494A-AD29-52C6F1A3CFFE}" sibTransId="{44195602-0A1C-425E-B65E-ABCDE020FD78}"/>
    <dgm:cxn modelId="{6CAF1FD9-1653-423B-A483-2B1E8B722964}" type="presOf" srcId="{2FC948AC-FC4F-4B98-B667-8C96F295D7BB}" destId="{18557E2E-B357-4E96-AEB0-F3A4967F14F0}" srcOrd="0" destOrd="0" presId="urn:microsoft.com/office/officeart/2018/2/layout/IconVerticalSolidList"/>
    <dgm:cxn modelId="{452C51D9-45A5-4352-8942-E149B2AD3834}" srcId="{D30C818E-BB07-47FE-9700-5D2A232A5CB8}" destId="{12CB346C-167E-40A4-8D19-1E6916D17680}" srcOrd="7" destOrd="0" parTransId="{16CA7C17-7352-4799-BB0B-CECD30B7D5EB}" sibTransId="{0267BA27-9BB7-4E60-9AEC-5DDA8737AE6F}"/>
    <dgm:cxn modelId="{3F24C6E1-3F12-4587-87D4-DFB98624B3E1}" srcId="{D30C818E-BB07-47FE-9700-5D2A232A5CB8}" destId="{48AE60DD-5936-430F-84A4-439F3FCEB984}" srcOrd="0" destOrd="0" parTransId="{78BFF82B-3ACB-4AEA-A9C5-ADC18AE8CA0E}" sibTransId="{AA247E0C-99ED-490E-8848-85F33EF025DA}"/>
    <dgm:cxn modelId="{B5520B6D-7D5E-42A9-8F40-BFFDB25DBC21}" type="presParOf" srcId="{AF816E30-812D-432E-B589-EEA81EECC4FD}" destId="{8F247232-ECB4-4328-8696-F9A92BE21199}" srcOrd="0" destOrd="0" presId="urn:microsoft.com/office/officeart/2018/2/layout/IconVerticalSolidList"/>
    <dgm:cxn modelId="{8A485F9B-A71D-4AE6-AB5E-D99B2C1352F5}" type="presParOf" srcId="{8F247232-ECB4-4328-8696-F9A92BE21199}" destId="{969A44D2-92D3-4FD5-B034-996EAF681304}" srcOrd="0" destOrd="0" presId="urn:microsoft.com/office/officeart/2018/2/layout/IconVerticalSolidList"/>
    <dgm:cxn modelId="{E227E67B-69AE-4894-A655-5CFE67DEF36C}" type="presParOf" srcId="{8F247232-ECB4-4328-8696-F9A92BE21199}" destId="{1929B004-1549-4B77-A075-BD885B1BF345}" srcOrd="1" destOrd="0" presId="urn:microsoft.com/office/officeart/2018/2/layout/IconVerticalSolidList"/>
    <dgm:cxn modelId="{95C86335-A5A7-43E9-8D3A-48B4C0942872}" type="presParOf" srcId="{8F247232-ECB4-4328-8696-F9A92BE21199}" destId="{962B4A41-55F8-4B95-9AD6-AC67BE9994CD}" srcOrd="2" destOrd="0" presId="urn:microsoft.com/office/officeart/2018/2/layout/IconVerticalSolidList"/>
    <dgm:cxn modelId="{FD78261F-ABB5-41F8-90F9-952C1F687BBC}" type="presParOf" srcId="{8F247232-ECB4-4328-8696-F9A92BE21199}" destId="{034739A7-9818-40F6-803F-DA19AE0740B7}" srcOrd="3" destOrd="0" presId="urn:microsoft.com/office/officeart/2018/2/layout/IconVerticalSolidList"/>
    <dgm:cxn modelId="{C65D4322-FA55-452B-900A-3EA132884D7C}" type="presParOf" srcId="{AF816E30-812D-432E-B589-EEA81EECC4FD}" destId="{2B44226D-7A13-4963-A8A1-D9CD505E9D48}" srcOrd="1" destOrd="0" presId="urn:microsoft.com/office/officeart/2018/2/layout/IconVerticalSolidList"/>
    <dgm:cxn modelId="{1FB3DCFA-40F2-4927-94A8-20B87EA93CA7}" type="presParOf" srcId="{AF816E30-812D-432E-B589-EEA81EECC4FD}" destId="{8C610291-E377-47CE-939A-1141BB9BA00B}" srcOrd="2" destOrd="0" presId="urn:microsoft.com/office/officeart/2018/2/layout/IconVerticalSolidList"/>
    <dgm:cxn modelId="{1763D341-9C08-4C52-9F22-253EAEDFFCE8}" type="presParOf" srcId="{8C610291-E377-47CE-939A-1141BB9BA00B}" destId="{56AAEFD5-ABB3-4FAA-9BB2-DBE4C65E2BD2}" srcOrd="0" destOrd="0" presId="urn:microsoft.com/office/officeart/2018/2/layout/IconVerticalSolidList"/>
    <dgm:cxn modelId="{78F87EC6-CC1A-4CD1-B004-692AFEF47CD1}" type="presParOf" srcId="{8C610291-E377-47CE-939A-1141BB9BA00B}" destId="{A0F62A6E-7724-4C55-8647-355B4C45BBFE}" srcOrd="1" destOrd="0" presId="urn:microsoft.com/office/officeart/2018/2/layout/IconVerticalSolidList"/>
    <dgm:cxn modelId="{37A79A05-2DCF-4C75-B3E3-16738B74CA96}" type="presParOf" srcId="{8C610291-E377-47CE-939A-1141BB9BA00B}" destId="{33614CE7-AA5E-4F57-8AEF-1F6704A71FDE}" srcOrd="2" destOrd="0" presId="urn:microsoft.com/office/officeart/2018/2/layout/IconVerticalSolidList"/>
    <dgm:cxn modelId="{9C2E12F2-0FD9-480A-9842-2E0E03B9EF1B}" type="presParOf" srcId="{8C610291-E377-47CE-939A-1141BB9BA00B}" destId="{70F0350D-6E56-4F58-BDBC-25D67434A582}" srcOrd="3" destOrd="0" presId="urn:microsoft.com/office/officeart/2018/2/layout/IconVerticalSolidList"/>
    <dgm:cxn modelId="{F8958C46-F215-47EB-8A52-4AE324C246E2}" type="presParOf" srcId="{AF816E30-812D-432E-B589-EEA81EECC4FD}" destId="{AC175386-0EA3-461B-A9EE-5EA0BF3EE236}" srcOrd="3" destOrd="0" presId="urn:microsoft.com/office/officeart/2018/2/layout/IconVerticalSolidList"/>
    <dgm:cxn modelId="{262888D9-A594-4B79-86E5-0FEF834707E1}" type="presParOf" srcId="{AF816E30-812D-432E-B589-EEA81EECC4FD}" destId="{6701D2D6-255F-400C-895C-5853670929A1}" srcOrd="4" destOrd="0" presId="urn:microsoft.com/office/officeart/2018/2/layout/IconVerticalSolidList"/>
    <dgm:cxn modelId="{8FE0E8C5-967E-4F6E-9BC5-0BEA49D85394}" type="presParOf" srcId="{6701D2D6-255F-400C-895C-5853670929A1}" destId="{21D3AB02-AA8F-4CC0-AD99-76230DC5FA88}" srcOrd="0" destOrd="0" presId="urn:microsoft.com/office/officeart/2018/2/layout/IconVerticalSolidList"/>
    <dgm:cxn modelId="{07F36F14-E8AD-4F6F-8BD0-D83AFEEE6A21}" type="presParOf" srcId="{6701D2D6-255F-400C-895C-5853670929A1}" destId="{F5D4E10C-F2DC-43B5-8DBC-AA7C400D8FCA}" srcOrd="1" destOrd="0" presId="urn:microsoft.com/office/officeart/2018/2/layout/IconVerticalSolidList"/>
    <dgm:cxn modelId="{7B702049-E153-4616-BEC5-13066C562EDD}" type="presParOf" srcId="{6701D2D6-255F-400C-895C-5853670929A1}" destId="{D7286872-BB27-4A36-944B-144DF6EF466A}" srcOrd="2" destOrd="0" presId="urn:microsoft.com/office/officeart/2018/2/layout/IconVerticalSolidList"/>
    <dgm:cxn modelId="{E5E8107C-6DDD-438B-B3B4-3953F13C9294}" type="presParOf" srcId="{6701D2D6-255F-400C-895C-5853670929A1}" destId="{7D813116-40F9-494C-A948-C19A6F65A34A}" srcOrd="3" destOrd="0" presId="urn:microsoft.com/office/officeart/2018/2/layout/IconVerticalSolidList"/>
    <dgm:cxn modelId="{3687A1A6-F0B0-4480-B182-306741E92073}" type="presParOf" srcId="{AF816E30-812D-432E-B589-EEA81EECC4FD}" destId="{AC05D5C9-D791-4496-A885-E55B5F2F4872}" srcOrd="5" destOrd="0" presId="urn:microsoft.com/office/officeart/2018/2/layout/IconVerticalSolidList"/>
    <dgm:cxn modelId="{3ACA5225-D70D-4000-A28A-774879DA2B5C}" type="presParOf" srcId="{AF816E30-812D-432E-B589-EEA81EECC4FD}" destId="{44810D32-BE01-4D35-9A71-8A00FEAA3F4F}" srcOrd="6" destOrd="0" presId="urn:microsoft.com/office/officeart/2018/2/layout/IconVerticalSolidList"/>
    <dgm:cxn modelId="{C3559D4A-C588-4F73-B331-230CF456FC94}" type="presParOf" srcId="{44810D32-BE01-4D35-9A71-8A00FEAA3F4F}" destId="{BBA97D6B-5432-4454-9CB3-6EA100508731}" srcOrd="0" destOrd="0" presId="urn:microsoft.com/office/officeart/2018/2/layout/IconVerticalSolidList"/>
    <dgm:cxn modelId="{1B130B59-BE5F-4742-89C8-648F8F7EF985}" type="presParOf" srcId="{44810D32-BE01-4D35-9A71-8A00FEAA3F4F}" destId="{4D9AF1FD-3F95-4C3D-9154-4673FC37E82E}" srcOrd="1" destOrd="0" presId="urn:microsoft.com/office/officeart/2018/2/layout/IconVerticalSolidList"/>
    <dgm:cxn modelId="{1768B2A8-0F89-4555-AD60-5A411FB0A64D}" type="presParOf" srcId="{44810D32-BE01-4D35-9A71-8A00FEAA3F4F}" destId="{072E2EBA-F873-4A91-ACFA-8ADE86648D68}" srcOrd="2" destOrd="0" presId="urn:microsoft.com/office/officeart/2018/2/layout/IconVerticalSolidList"/>
    <dgm:cxn modelId="{21434DCF-384C-44DF-9726-C3BDCD4A9206}" type="presParOf" srcId="{44810D32-BE01-4D35-9A71-8A00FEAA3F4F}" destId="{951F3452-91E9-4910-BFDF-D399279C0ADC}" srcOrd="3" destOrd="0" presId="urn:microsoft.com/office/officeart/2018/2/layout/IconVerticalSolidList"/>
    <dgm:cxn modelId="{BCAD7F40-29BA-4E34-BB0D-BC2F3EF393C7}" type="presParOf" srcId="{AF816E30-812D-432E-B589-EEA81EECC4FD}" destId="{D6AFAF69-8056-4925-B6A0-50EA5AFC0279}" srcOrd="7" destOrd="0" presId="urn:microsoft.com/office/officeart/2018/2/layout/IconVerticalSolidList"/>
    <dgm:cxn modelId="{7E2E14B3-D4AD-4779-B151-D4F3DA8A5C9A}" type="presParOf" srcId="{AF816E30-812D-432E-B589-EEA81EECC4FD}" destId="{05A0718E-5B50-4BBC-9767-950CB5778F7B}" srcOrd="8" destOrd="0" presId="urn:microsoft.com/office/officeart/2018/2/layout/IconVerticalSolidList"/>
    <dgm:cxn modelId="{5F8DF8E4-8385-4FE2-A2F3-315B8F84FAD4}" type="presParOf" srcId="{05A0718E-5B50-4BBC-9767-950CB5778F7B}" destId="{9C707BED-80AC-440C-A913-53E6C56584D5}" srcOrd="0" destOrd="0" presId="urn:microsoft.com/office/officeart/2018/2/layout/IconVerticalSolidList"/>
    <dgm:cxn modelId="{C5BEDA8C-C254-40ED-842A-63F484A77EEF}" type="presParOf" srcId="{05A0718E-5B50-4BBC-9767-950CB5778F7B}" destId="{793FF0CB-CC06-49CA-9B37-0C6944FE1766}" srcOrd="1" destOrd="0" presId="urn:microsoft.com/office/officeart/2018/2/layout/IconVerticalSolidList"/>
    <dgm:cxn modelId="{D627E0E5-8E50-4352-AAA3-0A08E301A56F}" type="presParOf" srcId="{05A0718E-5B50-4BBC-9767-950CB5778F7B}" destId="{900A2CCD-AB6D-4A2E-A594-DC9F49875F11}" srcOrd="2" destOrd="0" presId="urn:microsoft.com/office/officeart/2018/2/layout/IconVerticalSolidList"/>
    <dgm:cxn modelId="{50E70327-2FFF-4509-B1B1-DBBB0B461B47}" type="presParOf" srcId="{05A0718E-5B50-4BBC-9767-950CB5778F7B}" destId="{18557E2E-B357-4E96-AEB0-F3A4967F14F0}" srcOrd="3" destOrd="0" presId="urn:microsoft.com/office/officeart/2018/2/layout/IconVerticalSolidList"/>
    <dgm:cxn modelId="{47C8CF20-E3AB-44E5-92FB-A6E2D75E8B00}" type="presParOf" srcId="{AF816E30-812D-432E-B589-EEA81EECC4FD}" destId="{07C110B6-6C30-4B27-A09F-4AA30E8A6164}" srcOrd="9" destOrd="0" presId="urn:microsoft.com/office/officeart/2018/2/layout/IconVerticalSolidList"/>
    <dgm:cxn modelId="{0B3D75AF-3545-4DED-A0F8-F7719DAE8911}" type="presParOf" srcId="{AF816E30-812D-432E-B589-EEA81EECC4FD}" destId="{1D3E26E2-373D-4C27-A9AA-F8346392372D}" srcOrd="10" destOrd="0" presId="urn:microsoft.com/office/officeart/2018/2/layout/IconVerticalSolidList"/>
    <dgm:cxn modelId="{AB2BDE37-B682-4C33-90EA-D8FBDB657594}" type="presParOf" srcId="{1D3E26E2-373D-4C27-A9AA-F8346392372D}" destId="{ADC536A1-81EC-406C-A70F-3A174DDE1E95}" srcOrd="0" destOrd="0" presId="urn:microsoft.com/office/officeart/2018/2/layout/IconVerticalSolidList"/>
    <dgm:cxn modelId="{256FBC7A-B2CD-4F04-8C1E-032C20C323D4}" type="presParOf" srcId="{1D3E26E2-373D-4C27-A9AA-F8346392372D}" destId="{5608B7F7-75BC-462B-9B33-3DAD1961AD47}" srcOrd="1" destOrd="0" presId="urn:microsoft.com/office/officeart/2018/2/layout/IconVerticalSolidList"/>
    <dgm:cxn modelId="{6BEB6DF0-C224-41D2-9B30-3B275FE26209}" type="presParOf" srcId="{1D3E26E2-373D-4C27-A9AA-F8346392372D}" destId="{B95E4A39-115F-4B16-A725-EA781DE0C083}" srcOrd="2" destOrd="0" presId="urn:microsoft.com/office/officeart/2018/2/layout/IconVerticalSolidList"/>
    <dgm:cxn modelId="{3CEA3ACF-7354-4ECC-B461-376AFB7C371E}" type="presParOf" srcId="{1D3E26E2-373D-4C27-A9AA-F8346392372D}" destId="{582CFA63-3396-4769-8CDD-C46208F5A557}" srcOrd="3" destOrd="0" presId="urn:microsoft.com/office/officeart/2018/2/layout/IconVerticalSolidList"/>
    <dgm:cxn modelId="{6E8F1D20-FAA8-4462-9565-299516731FD8}" type="presParOf" srcId="{AF816E30-812D-432E-B589-EEA81EECC4FD}" destId="{48EDBFEB-34A5-4D6D-9AA7-0026D6B3AA6D}" srcOrd="11" destOrd="0" presId="urn:microsoft.com/office/officeart/2018/2/layout/IconVerticalSolidList"/>
    <dgm:cxn modelId="{F922E75C-E548-4CD1-962F-FCFE0B6F6F5D}" type="presParOf" srcId="{AF816E30-812D-432E-B589-EEA81EECC4FD}" destId="{99EAFD78-66E9-4C78-87B7-F96F1D5B6403}" srcOrd="12" destOrd="0" presId="urn:microsoft.com/office/officeart/2018/2/layout/IconVerticalSolidList"/>
    <dgm:cxn modelId="{C0E88E8E-494E-4CB2-8EA6-C5F897A78667}" type="presParOf" srcId="{99EAFD78-66E9-4C78-87B7-F96F1D5B6403}" destId="{BA852750-EF1F-4BB3-9B4D-ACEAF8EFAC37}" srcOrd="0" destOrd="0" presId="urn:microsoft.com/office/officeart/2018/2/layout/IconVerticalSolidList"/>
    <dgm:cxn modelId="{C3AD5A90-87BB-47CA-8061-CF73A5184C65}" type="presParOf" srcId="{99EAFD78-66E9-4C78-87B7-F96F1D5B6403}" destId="{F7CC0555-7D65-43D9-A3E7-D580FCBA4163}" srcOrd="1" destOrd="0" presId="urn:microsoft.com/office/officeart/2018/2/layout/IconVerticalSolidList"/>
    <dgm:cxn modelId="{26A3D04C-3B4A-4131-8FBB-982AB945A3FD}" type="presParOf" srcId="{99EAFD78-66E9-4C78-87B7-F96F1D5B6403}" destId="{9D101491-0566-4CC6-95EC-A6811B9B1AFD}" srcOrd="2" destOrd="0" presId="urn:microsoft.com/office/officeart/2018/2/layout/IconVerticalSolidList"/>
    <dgm:cxn modelId="{A9832844-DFD8-47E9-B9F9-A2DA77088ECD}" type="presParOf" srcId="{99EAFD78-66E9-4C78-87B7-F96F1D5B6403}" destId="{5286AD44-E02A-4A9E-87E5-62CA787B2661}" srcOrd="3" destOrd="0" presId="urn:microsoft.com/office/officeart/2018/2/layout/IconVerticalSolidList"/>
    <dgm:cxn modelId="{A4FF7B4C-E9D0-4CE4-B6DB-0AD8AF0F8011}" type="presParOf" srcId="{AF816E30-812D-432E-B589-EEA81EECC4FD}" destId="{B6997D24-4587-415F-8956-F98205951A79}" srcOrd="13" destOrd="0" presId="urn:microsoft.com/office/officeart/2018/2/layout/IconVerticalSolidList"/>
    <dgm:cxn modelId="{3DBB7637-4E70-4CBD-AE90-935E315096C3}" type="presParOf" srcId="{AF816E30-812D-432E-B589-EEA81EECC4FD}" destId="{79AF80C3-D878-43E9-B250-B41A276EC91D}" srcOrd="14" destOrd="0" presId="urn:microsoft.com/office/officeart/2018/2/layout/IconVerticalSolidList"/>
    <dgm:cxn modelId="{A2DC2BD5-B1A5-48FE-8338-1BFCAEFBF861}" type="presParOf" srcId="{79AF80C3-D878-43E9-B250-B41A276EC91D}" destId="{59626E54-F304-4562-BF7D-3CE63154401D}" srcOrd="0" destOrd="0" presId="urn:microsoft.com/office/officeart/2018/2/layout/IconVerticalSolidList"/>
    <dgm:cxn modelId="{AAD8B877-9B21-415F-B49F-C8BBD5E4144D}" type="presParOf" srcId="{79AF80C3-D878-43E9-B250-B41A276EC91D}" destId="{FC1D186F-BFDE-4DBF-9F94-C81A05A474D7}" srcOrd="1" destOrd="0" presId="urn:microsoft.com/office/officeart/2018/2/layout/IconVerticalSolidList"/>
    <dgm:cxn modelId="{05E344CD-0F51-47E9-8A63-02E7C8FAFB86}" type="presParOf" srcId="{79AF80C3-D878-43E9-B250-B41A276EC91D}" destId="{8812B68C-C5D8-4AE8-BCA5-6A33C2934EAA}" srcOrd="2" destOrd="0" presId="urn:microsoft.com/office/officeart/2018/2/layout/IconVerticalSolidList"/>
    <dgm:cxn modelId="{8324F306-F0C4-40CA-AC9F-FB50D85C6FC4}" type="presParOf" srcId="{79AF80C3-D878-43E9-B250-B41A276EC91D}" destId="{AC7C5910-D144-41DF-9C7B-1C326C35A4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AFAC3-B104-4D05-83B0-BAF69991905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2D69F6-7F6B-4861-ABAE-3473BD90B259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mbria" panose="02040503050406030204" pitchFamily="18" charset="0"/>
              <a:ea typeface="Cambria" panose="02040503050406030204" pitchFamily="18" charset="0"/>
            </a:rPr>
            <a:t>Improve efficiency (</a:t>
          </a:r>
          <a:r>
            <a:rPr lang="hi-IN" sz="2300" kern="1200">
              <a:latin typeface="Cambria" panose="02040503050406030204" pitchFamily="18" charset="0"/>
              <a:ea typeface="Cambria" panose="02040503050406030204" pitchFamily="18" charset="0"/>
            </a:rPr>
            <a:t>कार्यकुशलता में सुधार</a:t>
          </a:r>
          <a:r>
            <a:rPr lang="en-US" sz="2300" kern="120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sp:txBody>
      <dsp:txXfrm>
        <a:off x="0" y="0"/>
        <a:ext cx="10515600" cy="1087834"/>
      </dsp:txXfrm>
    </dsp:sp>
    <dsp:sp modelId="{6243DF8A-8162-4ABC-BDB0-D080B582A449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F08354-B979-4B31-A6DD-34C2927DABFC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mbria" panose="02040503050406030204" pitchFamily="18" charset="0"/>
              <a:ea typeface="Cambria" panose="02040503050406030204" pitchFamily="18" charset="0"/>
            </a:rPr>
            <a:t>Accuracy &amp; Cost saving (</a:t>
          </a:r>
          <a:r>
            <a:rPr lang="hi-IN" sz="2300" kern="1200">
              <a:latin typeface="Cambria" panose="02040503050406030204" pitchFamily="18" charset="0"/>
              <a:ea typeface="Cambria" panose="02040503050406030204" pitchFamily="18" charset="0"/>
            </a:rPr>
            <a:t>शुद्धता एवं लागत की बचत</a:t>
          </a:r>
          <a:r>
            <a:rPr lang="en-US" sz="2300" kern="120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sp:txBody>
      <dsp:txXfrm>
        <a:off x="0" y="1087834"/>
        <a:ext cx="10515600" cy="1087834"/>
      </dsp:txXfrm>
    </dsp:sp>
    <dsp:sp modelId="{EF34BD8B-71C1-43F0-876F-096FEE0E6E94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EA8F5D-DA69-4B80-85CD-08B9A5F0BB8F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mbria" panose="02040503050406030204" pitchFamily="18" charset="0"/>
              <a:ea typeface="Cambria" panose="02040503050406030204" pitchFamily="18" charset="0"/>
            </a:rPr>
            <a:t>Accessibility of patient information (</a:t>
          </a:r>
          <a:r>
            <a:rPr lang="hi-IN" sz="2300" kern="1200">
              <a:latin typeface="Cambria" panose="02040503050406030204" pitchFamily="18" charset="0"/>
              <a:ea typeface="Cambria" panose="02040503050406030204" pitchFamily="18" charset="0"/>
            </a:rPr>
            <a:t>रोगी की जानकारी तक सुगम पहुँच</a:t>
          </a:r>
          <a:r>
            <a:rPr lang="en-US" sz="2300" kern="120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sp:txBody>
      <dsp:txXfrm>
        <a:off x="0" y="2175669"/>
        <a:ext cx="10515600" cy="1087834"/>
      </dsp:txXfrm>
    </dsp:sp>
    <dsp:sp modelId="{027FA85E-6997-4195-BD7A-0DB27A88B904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C41A4A-F5C0-40D8-A17B-2C61067EBEAB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mbria" panose="02040503050406030204" pitchFamily="18" charset="0"/>
              <a:ea typeface="Cambria" panose="02040503050406030204" pitchFamily="18" charset="0"/>
            </a:rPr>
            <a:t>Ultimately leading to better healthcare delivery(</a:t>
          </a:r>
          <a:r>
            <a:rPr lang="hi-IN" sz="2300" kern="1200">
              <a:latin typeface="Cambria" panose="02040503050406030204" pitchFamily="18" charset="0"/>
              <a:ea typeface="Cambria" panose="02040503050406030204" pitchFamily="18" charset="0"/>
            </a:rPr>
            <a:t>जो अंततः बेहतर स्वास्थ्य सेवाओं की आपूर्ति की ओर ले जाता है</a:t>
          </a:r>
          <a:r>
            <a:rPr lang="en-US" sz="2300" kern="120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sp:txBody>
      <dsp:txXfrm>
        <a:off x="0" y="3263503"/>
        <a:ext cx="10515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4AF78-03E9-483D-A584-640C9BDD2C76}">
      <dsp:nvSpPr>
        <dsp:cNvPr id="0" name=""/>
        <dsp:cNvSpPr/>
      </dsp:nvSpPr>
      <dsp:spPr>
        <a:xfrm>
          <a:off x="0" y="434"/>
          <a:ext cx="10972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D993B-4E56-496B-97D5-E603D8E97552}">
      <dsp:nvSpPr>
        <dsp:cNvPr id="0" name=""/>
        <dsp:cNvSpPr/>
      </dsp:nvSpPr>
      <dsp:spPr>
        <a:xfrm>
          <a:off x="0" y="434"/>
          <a:ext cx="10972799" cy="84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Ensures accurate and complete patient records (</a:t>
          </a:r>
          <a:r>
            <a:rPr lang="hi-IN" sz="2200" kern="1200" dirty="0">
              <a:latin typeface="Cambria" panose="02040503050406030204" pitchFamily="18" charset="0"/>
              <a:ea typeface="Cambria" panose="02040503050406030204" pitchFamily="18" charset="0"/>
            </a:rPr>
            <a:t>सटीक और पूर्ण रोगी अभिलेख सुनिश्चित करता है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)  </a:t>
          </a:r>
        </a:p>
      </dsp:txBody>
      <dsp:txXfrm>
        <a:off x="0" y="434"/>
        <a:ext cx="10972799" cy="840793"/>
      </dsp:txXfrm>
    </dsp:sp>
    <dsp:sp modelId="{F8536934-454D-4802-B145-9E81D33588B4}">
      <dsp:nvSpPr>
        <dsp:cNvPr id="0" name=""/>
        <dsp:cNvSpPr/>
      </dsp:nvSpPr>
      <dsp:spPr>
        <a:xfrm>
          <a:off x="0" y="841227"/>
          <a:ext cx="109727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DD696-96C9-4FAA-ACC5-955C08178D18}">
      <dsp:nvSpPr>
        <dsp:cNvPr id="0" name=""/>
        <dsp:cNvSpPr/>
      </dsp:nvSpPr>
      <dsp:spPr>
        <a:xfrm>
          <a:off x="0" y="841227"/>
          <a:ext cx="10972799" cy="473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Facilitates timely access to information (</a:t>
          </a:r>
          <a:r>
            <a:rPr lang="hi-IN" sz="2200" kern="1200" dirty="0">
              <a:latin typeface="Cambria" panose="02040503050406030204" pitchFamily="18" charset="0"/>
              <a:ea typeface="Cambria" panose="02040503050406030204" pitchFamily="18" charset="0"/>
            </a:rPr>
            <a:t>जानकारी तक समय पर पहुँच को सुगम बनाता है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sp:txBody>
      <dsp:txXfrm>
        <a:off x="0" y="841227"/>
        <a:ext cx="10972799" cy="473425"/>
      </dsp:txXfrm>
    </dsp:sp>
    <dsp:sp modelId="{97E41E73-1C0A-4F11-88B8-742CD7126141}">
      <dsp:nvSpPr>
        <dsp:cNvPr id="0" name=""/>
        <dsp:cNvSpPr/>
      </dsp:nvSpPr>
      <dsp:spPr>
        <a:xfrm>
          <a:off x="0" y="1314653"/>
          <a:ext cx="1097279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65366-D4BC-48DD-9275-5D037E791603}">
      <dsp:nvSpPr>
        <dsp:cNvPr id="0" name=""/>
        <dsp:cNvSpPr/>
      </dsp:nvSpPr>
      <dsp:spPr>
        <a:xfrm>
          <a:off x="0" y="1314653"/>
          <a:ext cx="10972799" cy="84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Supports continuity of care across departments(</a:t>
          </a:r>
          <a:r>
            <a:rPr lang="hi-IN" sz="2200" kern="1200" dirty="0">
              <a:latin typeface="Cambria" panose="02040503050406030204" pitchFamily="18" charset="0"/>
              <a:ea typeface="Cambria" panose="02040503050406030204" pitchFamily="18" charset="0"/>
            </a:rPr>
            <a:t>विभिन्न केंद्रों में इलाज की निरंतरता बनाए रखने में मदद करता है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314653"/>
        <a:ext cx="10972799" cy="840793"/>
      </dsp:txXfrm>
    </dsp:sp>
    <dsp:sp modelId="{6286680A-E5B7-4C01-8456-9D3F656C58FB}">
      <dsp:nvSpPr>
        <dsp:cNvPr id="0" name=""/>
        <dsp:cNvSpPr/>
      </dsp:nvSpPr>
      <dsp:spPr>
        <a:xfrm>
          <a:off x="0" y="2155447"/>
          <a:ext cx="109727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8DBD1-A187-47D7-A3AE-D63043132DAB}">
      <dsp:nvSpPr>
        <dsp:cNvPr id="0" name=""/>
        <dsp:cNvSpPr/>
      </dsp:nvSpPr>
      <dsp:spPr>
        <a:xfrm>
          <a:off x="0" y="2155447"/>
          <a:ext cx="10972799" cy="84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Enhances public health surveillance (</a:t>
          </a:r>
          <a:r>
            <a:rPr lang="hi-IN" sz="2200" kern="1200" dirty="0">
              <a:latin typeface="Cambria" panose="02040503050406030204" pitchFamily="18" charset="0"/>
              <a:ea typeface="Cambria" panose="02040503050406030204" pitchFamily="18" charset="0"/>
            </a:rPr>
            <a:t>सार्वजनिक स्वास्थ्य निगरानी को बेहतर बनाता है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sp:txBody>
      <dsp:txXfrm>
        <a:off x="0" y="2155447"/>
        <a:ext cx="10972799" cy="840793"/>
      </dsp:txXfrm>
    </dsp:sp>
    <dsp:sp modelId="{B3193396-DA76-4699-9E02-E791907EB1DC}">
      <dsp:nvSpPr>
        <dsp:cNvPr id="0" name=""/>
        <dsp:cNvSpPr/>
      </dsp:nvSpPr>
      <dsp:spPr>
        <a:xfrm>
          <a:off x="0" y="2996241"/>
          <a:ext cx="109727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20513-D399-4F16-BC4A-012C04551820}">
      <dsp:nvSpPr>
        <dsp:cNvPr id="0" name=""/>
        <dsp:cNvSpPr/>
      </dsp:nvSpPr>
      <dsp:spPr>
        <a:xfrm>
          <a:off x="0" y="2996241"/>
          <a:ext cx="10972799" cy="84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Improves resource &amp; Stock management(</a:t>
          </a:r>
          <a:r>
            <a:rPr lang="hi-IN" sz="2200" kern="1200" dirty="0">
              <a:latin typeface="Cambria" panose="02040503050406030204" pitchFamily="18" charset="0"/>
              <a:ea typeface="Cambria" panose="02040503050406030204" pitchFamily="18" charset="0"/>
            </a:rPr>
            <a:t>संसाधन और भंडार प्रबंधन में सुधार करता है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sp:txBody>
      <dsp:txXfrm>
        <a:off x="0" y="2996241"/>
        <a:ext cx="10972799" cy="840793"/>
      </dsp:txXfrm>
    </dsp:sp>
    <dsp:sp modelId="{AF6685D2-44EB-48C4-9547-8D623509D1BB}">
      <dsp:nvSpPr>
        <dsp:cNvPr id="0" name=""/>
        <dsp:cNvSpPr/>
      </dsp:nvSpPr>
      <dsp:spPr>
        <a:xfrm>
          <a:off x="0" y="3837035"/>
          <a:ext cx="10972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AD77A-8441-4CFF-959D-7338312DA8BB}">
      <dsp:nvSpPr>
        <dsp:cNvPr id="0" name=""/>
        <dsp:cNvSpPr/>
      </dsp:nvSpPr>
      <dsp:spPr>
        <a:xfrm>
          <a:off x="0" y="3837035"/>
          <a:ext cx="10972799" cy="84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Reduction in medical errors (</a:t>
          </a:r>
          <a:r>
            <a:rPr lang="hi-IN" sz="2200" kern="1200" dirty="0">
              <a:latin typeface="Cambria" panose="02040503050406030204" pitchFamily="18" charset="0"/>
              <a:ea typeface="Cambria" panose="02040503050406030204" pitchFamily="18" charset="0"/>
            </a:rPr>
            <a:t>चिकित्सीय त्रुटियों में कमी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sp:txBody>
      <dsp:txXfrm>
        <a:off x="0" y="3837035"/>
        <a:ext cx="10972799" cy="840793"/>
      </dsp:txXfrm>
    </dsp:sp>
    <dsp:sp modelId="{50219E5D-7998-4034-9AC0-F5B70C51F5F5}">
      <dsp:nvSpPr>
        <dsp:cNvPr id="0" name=""/>
        <dsp:cNvSpPr/>
      </dsp:nvSpPr>
      <dsp:spPr>
        <a:xfrm>
          <a:off x="0" y="4677829"/>
          <a:ext cx="109727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AF339-B117-47C3-BB70-AC5BB1C2B4D6}">
      <dsp:nvSpPr>
        <dsp:cNvPr id="0" name=""/>
        <dsp:cNvSpPr/>
      </dsp:nvSpPr>
      <dsp:spPr>
        <a:xfrm>
          <a:off x="0" y="4677829"/>
          <a:ext cx="10972799" cy="84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mbria" panose="02040503050406030204" pitchFamily="18" charset="0"/>
              <a:ea typeface="Cambria" panose="02040503050406030204" pitchFamily="18" charset="0"/>
            </a:rPr>
            <a:t>Better monitoring and evaluation of health programs (</a:t>
          </a:r>
          <a:r>
            <a:rPr lang="hi-IN" sz="2200" kern="1200">
              <a:latin typeface="Cambria" panose="02040503050406030204" pitchFamily="18" charset="0"/>
              <a:ea typeface="Cambria" panose="02040503050406030204" pitchFamily="18" charset="0"/>
            </a:rPr>
            <a:t>स्वास्थ्य कार्यक्रमों की बेहतर निगरानी और मूल्यांकन</a:t>
          </a:r>
          <a:r>
            <a:rPr lang="en-US" sz="2200" kern="120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4677829"/>
        <a:ext cx="10972799" cy="840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A44D2-92D3-4FD5-B034-996EAF681304}">
      <dsp:nvSpPr>
        <dsp:cNvPr id="0" name=""/>
        <dsp:cNvSpPr/>
      </dsp:nvSpPr>
      <dsp:spPr>
        <a:xfrm>
          <a:off x="0" y="596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9B004-1549-4B77-A075-BD885B1BF345}">
      <dsp:nvSpPr>
        <dsp:cNvPr id="0" name=""/>
        <dsp:cNvSpPr/>
      </dsp:nvSpPr>
      <dsp:spPr>
        <a:xfrm>
          <a:off x="151606" y="113361"/>
          <a:ext cx="275648" cy="2756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739A7-9818-40F6-803F-DA19AE0740B7}">
      <dsp:nvSpPr>
        <dsp:cNvPr id="0" name=""/>
        <dsp:cNvSpPr/>
      </dsp:nvSpPr>
      <dsp:spPr>
        <a:xfrm>
          <a:off x="578861" y="596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Service Provision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596"/>
        <a:ext cx="4470521" cy="501178"/>
      </dsp:txXfrm>
    </dsp:sp>
    <dsp:sp modelId="{56AAEFD5-ABB3-4FAA-9BB2-DBE4C65E2BD2}">
      <dsp:nvSpPr>
        <dsp:cNvPr id="0" name=""/>
        <dsp:cNvSpPr/>
      </dsp:nvSpPr>
      <dsp:spPr>
        <a:xfrm>
          <a:off x="0" y="627069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62A6E-7724-4C55-8647-355B4C45BBFE}">
      <dsp:nvSpPr>
        <dsp:cNvPr id="0" name=""/>
        <dsp:cNvSpPr/>
      </dsp:nvSpPr>
      <dsp:spPr>
        <a:xfrm>
          <a:off x="151606" y="739835"/>
          <a:ext cx="275648" cy="2756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0350D-6E56-4F58-BDBC-25D67434A582}">
      <dsp:nvSpPr>
        <dsp:cNvPr id="0" name=""/>
        <dsp:cNvSpPr/>
      </dsp:nvSpPr>
      <dsp:spPr>
        <a:xfrm>
          <a:off x="578861" y="627069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Patient Rights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627069"/>
        <a:ext cx="4470521" cy="501178"/>
      </dsp:txXfrm>
    </dsp:sp>
    <dsp:sp modelId="{21D3AB02-AA8F-4CC0-AD99-76230DC5FA88}">
      <dsp:nvSpPr>
        <dsp:cNvPr id="0" name=""/>
        <dsp:cNvSpPr/>
      </dsp:nvSpPr>
      <dsp:spPr>
        <a:xfrm>
          <a:off x="0" y="1253543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4E10C-F2DC-43B5-8DBC-AA7C400D8FCA}">
      <dsp:nvSpPr>
        <dsp:cNvPr id="0" name=""/>
        <dsp:cNvSpPr/>
      </dsp:nvSpPr>
      <dsp:spPr>
        <a:xfrm>
          <a:off x="151606" y="1366308"/>
          <a:ext cx="275648" cy="2756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13116-40F9-494C-A948-C19A6F65A34A}">
      <dsp:nvSpPr>
        <dsp:cNvPr id="0" name=""/>
        <dsp:cNvSpPr/>
      </dsp:nvSpPr>
      <dsp:spPr>
        <a:xfrm>
          <a:off x="578861" y="1253543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Inputs (Infrastructure &amp; HR)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1253543"/>
        <a:ext cx="4470521" cy="501178"/>
      </dsp:txXfrm>
    </dsp:sp>
    <dsp:sp modelId="{BBA97D6B-5432-4454-9CB3-6EA100508731}">
      <dsp:nvSpPr>
        <dsp:cNvPr id="0" name=""/>
        <dsp:cNvSpPr/>
      </dsp:nvSpPr>
      <dsp:spPr>
        <a:xfrm>
          <a:off x="0" y="1880016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AF1FD-3F95-4C3D-9154-4673FC37E82E}">
      <dsp:nvSpPr>
        <dsp:cNvPr id="0" name=""/>
        <dsp:cNvSpPr/>
      </dsp:nvSpPr>
      <dsp:spPr>
        <a:xfrm>
          <a:off x="151606" y="1992781"/>
          <a:ext cx="275648" cy="2756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F3452-91E9-4910-BFDF-D399279C0ADC}">
      <dsp:nvSpPr>
        <dsp:cNvPr id="0" name=""/>
        <dsp:cNvSpPr/>
      </dsp:nvSpPr>
      <dsp:spPr>
        <a:xfrm>
          <a:off x="578861" y="1880016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Clinical Services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1880016"/>
        <a:ext cx="4470521" cy="501178"/>
      </dsp:txXfrm>
    </dsp:sp>
    <dsp:sp modelId="{9C707BED-80AC-440C-A913-53E6C56584D5}">
      <dsp:nvSpPr>
        <dsp:cNvPr id="0" name=""/>
        <dsp:cNvSpPr/>
      </dsp:nvSpPr>
      <dsp:spPr>
        <a:xfrm>
          <a:off x="0" y="2506489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FF0CB-CC06-49CA-9B37-0C6944FE1766}">
      <dsp:nvSpPr>
        <dsp:cNvPr id="0" name=""/>
        <dsp:cNvSpPr/>
      </dsp:nvSpPr>
      <dsp:spPr>
        <a:xfrm>
          <a:off x="151606" y="2619255"/>
          <a:ext cx="275648" cy="2756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57E2E-B357-4E96-AEB0-F3A4967F14F0}">
      <dsp:nvSpPr>
        <dsp:cNvPr id="0" name=""/>
        <dsp:cNvSpPr/>
      </dsp:nvSpPr>
      <dsp:spPr>
        <a:xfrm>
          <a:off x="578861" y="2506489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Support Services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2506489"/>
        <a:ext cx="4470521" cy="501178"/>
      </dsp:txXfrm>
    </dsp:sp>
    <dsp:sp modelId="{ADC536A1-81EC-406C-A70F-3A174DDE1E95}">
      <dsp:nvSpPr>
        <dsp:cNvPr id="0" name=""/>
        <dsp:cNvSpPr/>
      </dsp:nvSpPr>
      <dsp:spPr>
        <a:xfrm>
          <a:off x="0" y="3132963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8B7F7-75BC-462B-9B33-3DAD1961AD47}">
      <dsp:nvSpPr>
        <dsp:cNvPr id="0" name=""/>
        <dsp:cNvSpPr/>
      </dsp:nvSpPr>
      <dsp:spPr>
        <a:xfrm>
          <a:off x="151606" y="3245728"/>
          <a:ext cx="275648" cy="2756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CFA63-3396-4769-8CDD-C46208F5A557}">
      <dsp:nvSpPr>
        <dsp:cNvPr id="0" name=""/>
        <dsp:cNvSpPr/>
      </dsp:nvSpPr>
      <dsp:spPr>
        <a:xfrm>
          <a:off x="578861" y="3132963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Infection Control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3132963"/>
        <a:ext cx="4470521" cy="501178"/>
      </dsp:txXfrm>
    </dsp:sp>
    <dsp:sp modelId="{BA852750-EF1F-4BB3-9B4D-ACEAF8EFAC37}">
      <dsp:nvSpPr>
        <dsp:cNvPr id="0" name=""/>
        <dsp:cNvSpPr/>
      </dsp:nvSpPr>
      <dsp:spPr>
        <a:xfrm>
          <a:off x="0" y="3795190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C0555-7D65-43D9-A3E7-D580FCBA4163}">
      <dsp:nvSpPr>
        <dsp:cNvPr id="0" name=""/>
        <dsp:cNvSpPr/>
      </dsp:nvSpPr>
      <dsp:spPr>
        <a:xfrm>
          <a:off x="151606" y="3872201"/>
          <a:ext cx="275648" cy="27564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6AD44-E02A-4A9E-87E5-62CA787B2661}">
      <dsp:nvSpPr>
        <dsp:cNvPr id="0" name=""/>
        <dsp:cNvSpPr/>
      </dsp:nvSpPr>
      <dsp:spPr>
        <a:xfrm>
          <a:off x="578861" y="3759436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Quality Management  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3759436"/>
        <a:ext cx="4470521" cy="501178"/>
      </dsp:txXfrm>
    </dsp:sp>
    <dsp:sp modelId="{59626E54-F304-4562-BF7D-3CE63154401D}">
      <dsp:nvSpPr>
        <dsp:cNvPr id="0" name=""/>
        <dsp:cNvSpPr/>
      </dsp:nvSpPr>
      <dsp:spPr>
        <a:xfrm>
          <a:off x="0" y="4385909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D186F-BFDE-4DBF-9F94-C81A05A474D7}">
      <dsp:nvSpPr>
        <dsp:cNvPr id="0" name=""/>
        <dsp:cNvSpPr/>
      </dsp:nvSpPr>
      <dsp:spPr>
        <a:xfrm>
          <a:off x="151606" y="4498674"/>
          <a:ext cx="275648" cy="27564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C5910-D144-41DF-9C7B-1C326C35A4B1}">
      <dsp:nvSpPr>
        <dsp:cNvPr id="0" name=""/>
        <dsp:cNvSpPr/>
      </dsp:nvSpPr>
      <dsp:spPr>
        <a:xfrm>
          <a:off x="578861" y="4385909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Outcome</a:t>
          </a:r>
        </a:p>
      </dsp:txBody>
      <dsp:txXfrm>
        <a:off x="578861" y="4385909"/>
        <a:ext cx="4470521" cy="501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A44D2-92D3-4FD5-B034-996EAF681304}">
      <dsp:nvSpPr>
        <dsp:cNvPr id="0" name=""/>
        <dsp:cNvSpPr/>
      </dsp:nvSpPr>
      <dsp:spPr>
        <a:xfrm>
          <a:off x="0" y="596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9B004-1549-4B77-A075-BD885B1BF345}">
      <dsp:nvSpPr>
        <dsp:cNvPr id="0" name=""/>
        <dsp:cNvSpPr/>
      </dsp:nvSpPr>
      <dsp:spPr>
        <a:xfrm>
          <a:off x="151606" y="113361"/>
          <a:ext cx="275648" cy="2756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739A7-9818-40F6-803F-DA19AE0740B7}">
      <dsp:nvSpPr>
        <dsp:cNvPr id="0" name=""/>
        <dsp:cNvSpPr/>
      </dsp:nvSpPr>
      <dsp:spPr>
        <a:xfrm>
          <a:off x="578861" y="596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Service Provision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596"/>
        <a:ext cx="4470521" cy="501178"/>
      </dsp:txXfrm>
    </dsp:sp>
    <dsp:sp modelId="{56AAEFD5-ABB3-4FAA-9BB2-DBE4C65E2BD2}">
      <dsp:nvSpPr>
        <dsp:cNvPr id="0" name=""/>
        <dsp:cNvSpPr/>
      </dsp:nvSpPr>
      <dsp:spPr>
        <a:xfrm>
          <a:off x="0" y="627069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62A6E-7724-4C55-8647-355B4C45BBFE}">
      <dsp:nvSpPr>
        <dsp:cNvPr id="0" name=""/>
        <dsp:cNvSpPr/>
      </dsp:nvSpPr>
      <dsp:spPr>
        <a:xfrm>
          <a:off x="151606" y="739835"/>
          <a:ext cx="275648" cy="2756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0350D-6E56-4F58-BDBC-25D67434A582}">
      <dsp:nvSpPr>
        <dsp:cNvPr id="0" name=""/>
        <dsp:cNvSpPr/>
      </dsp:nvSpPr>
      <dsp:spPr>
        <a:xfrm>
          <a:off x="578861" y="627069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Patient Rights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627069"/>
        <a:ext cx="4470521" cy="501178"/>
      </dsp:txXfrm>
    </dsp:sp>
    <dsp:sp modelId="{21D3AB02-AA8F-4CC0-AD99-76230DC5FA88}">
      <dsp:nvSpPr>
        <dsp:cNvPr id="0" name=""/>
        <dsp:cNvSpPr/>
      </dsp:nvSpPr>
      <dsp:spPr>
        <a:xfrm>
          <a:off x="0" y="1253543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4E10C-F2DC-43B5-8DBC-AA7C400D8FCA}">
      <dsp:nvSpPr>
        <dsp:cNvPr id="0" name=""/>
        <dsp:cNvSpPr/>
      </dsp:nvSpPr>
      <dsp:spPr>
        <a:xfrm>
          <a:off x="151606" y="1366308"/>
          <a:ext cx="275648" cy="2756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13116-40F9-494C-A948-C19A6F65A34A}">
      <dsp:nvSpPr>
        <dsp:cNvPr id="0" name=""/>
        <dsp:cNvSpPr/>
      </dsp:nvSpPr>
      <dsp:spPr>
        <a:xfrm>
          <a:off x="578861" y="1253543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Inputs (Infrastructure &amp; HR)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1253543"/>
        <a:ext cx="4470521" cy="501178"/>
      </dsp:txXfrm>
    </dsp:sp>
    <dsp:sp modelId="{BBA97D6B-5432-4454-9CB3-6EA100508731}">
      <dsp:nvSpPr>
        <dsp:cNvPr id="0" name=""/>
        <dsp:cNvSpPr/>
      </dsp:nvSpPr>
      <dsp:spPr>
        <a:xfrm>
          <a:off x="0" y="1880016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AF1FD-3F95-4C3D-9154-4673FC37E82E}">
      <dsp:nvSpPr>
        <dsp:cNvPr id="0" name=""/>
        <dsp:cNvSpPr/>
      </dsp:nvSpPr>
      <dsp:spPr>
        <a:xfrm>
          <a:off x="151606" y="1992781"/>
          <a:ext cx="275648" cy="2756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F3452-91E9-4910-BFDF-D399279C0ADC}">
      <dsp:nvSpPr>
        <dsp:cNvPr id="0" name=""/>
        <dsp:cNvSpPr/>
      </dsp:nvSpPr>
      <dsp:spPr>
        <a:xfrm>
          <a:off x="578861" y="1880016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Clinical Services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1880016"/>
        <a:ext cx="4470521" cy="501178"/>
      </dsp:txXfrm>
    </dsp:sp>
    <dsp:sp modelId="{9C707BED-80AC-440C-A913-53E6C56584D5}">
      <dsp:nvSpPr>
        <dsp:cNvPr id="0" name=""/>
        <dsp:cNvSpPr/>
      </dsp:nvSpPr>
      <dsp:spPr>
        <a:xfrm>
          <a:off x="0" y="2506489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FF0CB-CC06-49CA-9B37-0C6944FE1766}">
      <dsp:nvSpPr>
        <dsp:cNvPr id="0" name=""/>
        <dsp:cNvSpPr/>
      </dsp:nvSpPr>
      <dsp:spPr>
        <a:xfrm>
          <a:off x="151606" y="2619255"/>
          <a:ext cx="275648" cy="2756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57E2E-B357-4E96-AEB0-F3A4967F14F0}">
      <dsp:nvSpPr>
        <dsp:cNvPr id="0" name=""/>
        <dsp:cNvSpPr/>
      </dsp:nvSpPr>
      <dsp:spPr>
        <a:xfrm>
          <a:off x="578861" y="2506489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Support Services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2506489"/>
        <a:ext cx="4470521" cy="501178"/>
      </dsp:txXfrm>
    </dsp:sp>
    <dsp:sp modelId="{ADC536A1-81EC-406C-A70F-3A174DDE1E95}">
      <dsp:nvSpPr>
        <dsp:cNvPr id="0" name=""/>
        <dsp:cNvSpPr/>
      </dsp:nvSpPr>
      <dsp:spPr>
        <a:xfrm>
          <a:off x="0" y="3099955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8B7F7-75BC-462B-9B33-3DAD1961AD47}">
      <dsp:nvSpPr>
        <dsp:cNvPr id="0" name=""/>
        <dsp:cNvSpPr/>
      </dsp:nvSpPr>
      <dsp:spPr>
        <a:xfrm>
          <a:off x="151606" y="3245728"/>
          <a:ext cx="275648" cy="2756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CFA63-3396-4769-8CDD-C46208F5A557}">
      <dsp:nvSpPr>
        <dsp:cNvPr id="0" name=""/>
        <dsp:cNvSpPr/>
      </dsp:nvSpPr>
      <dsp:spPr>
        <a:xfrm>
          <a:off x="578861" y="3132963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Infection Control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3132963"/>
        <a:ext cx="4470521" cy="501178"/>
      </dsp:txXfrm>
    </dsp:sp>
    <dsp:sp modelId="{BA852750-EF1F-4BB3-9B4D-ACEAF8EFAC37}">
      <dsp:nvSpPr>
        <dsp:cNvPr id="0" name=""/>
        <dsp:cNvSpPr/>
      </dsp:nvSpPr>
      <dsp:spPr>
        <a:xfrm>
          <a:off x="0" y="3795190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C0555-7D65-43D9-A3E7-D580FCBA4163}">
      <dsp:nvSpPr>
        <dsp:cNvPr id="0" name=""/>
        <dsp:cNvSpPr/>
      </dsp:nvSpPr>
      <dsp:spPr>
        <a:xfrm>
          <a:off x="151606" y="3872201"/>
          <a:ext cx="275648" cy="27564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6AD44-E02A-4A9E-87E5-62CA787B2661}">
      <dsp:nvSpPr>
        <dsp:cNvPr id="0" name=""/>
        <dsp:cNvSpPr/>
      </dsp:nvSpPr>
      <dsp:spPr>
        <a:xfrm>
          <a:off x="578861" y="3759436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Quality Management 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861" y="3759436"/>
        <a:ext cx="4470521" cy="501178"/>
      </dsp:txXfrm>
    </dsp:sp>
    <dsp:sp modelId="{59626E54-F304-4562-BF7D-3CE63154401D}">
      <dsp:nvSpPr>
        <dsp:cNvPr id="0" name=""/>
        <dsp:cNvSpPr/>
      </dsp:nvSpPr>
      <dsp:spPr>
        <a:xfrm>
          <a:off x="0" y="4385909"/>
          <a:ext cx="5049382" cy="501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D186F-BFDE-4DBF-9F94-C81A05A474D7}">
      <dsp:nvSpPr>
        <dsp:cNvPr id="0" name=""/>
        <dsp:cNvSpPr/>
      </dsp:nvSpPr>
      <dsp:spPr>
        <a:xfrm>
          <a:off x="151606" y="4498674"/>
          <a:ext cx="275648" cy="27564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C5910-D144-41DF-9C7B-1C326C35A4B1}">
      <dsp:nvSpPr>
        <dsp:cNvPr id="0" name=""/>
        <dsp:cNvSpPr/>
      </dsp:nvSpPr>
      <dsp:spPr>
        <a:xfrm>
          <a:off x="578861" y="4385909"/>
          <a:ext cx="4470521" cy="5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1" tIns="53041" rIns="53041" bIns="530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Outcome</a:t>
          </a:r>
        </a:p>
      </dsp:txBody>
      <dsp:txXfrm>
        <a:off x="578861" y="4385909"/>
        <a:ext cx="4470521" cy="501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26E2F-5F00-437D-8E8F-9DC62AF46A3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6DBA-6B2B-4FAA-911E-6BD2539EDB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73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AEB83-F3B6-4F57-BF6B-C140FF7219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F3D4F-5766-D24B-B2BF-2E1B3BB0A2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9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D1EF-B606-EB1D-99DB-223B3FFDD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9A8D8-93F3-BF3A-B15F-34F6F756E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A8ECE-3FC2-D919-478B-7694FCFA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C71-063D-4827-9914-C92DA0D189B7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396AF-D9DD-6A80-FED9-45C56C64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19114-1A54-CAB5-034A-6E034BF1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3D25-7FD2-41CE-AAAF-BCCE6AEC2D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610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55C5-6375-BC1C-A248-FF835EA9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CD678-BF35-9797-D0F1-42E136B7D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6ECE9-0B5B-BC71-1ED7-16668DCA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C71-063D-4827-9914-C92DA0D189B7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91EDB-D853-AE7C-9C78-877D1D2A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F3D1B-CCDF-95DB-032E-9A66AD3B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3D25-7FD2-41CE-AAAF-BCCE6AEC2D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436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8A0D4F-895F-4032-E0E6-D34C4874D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B0E3F-234C-663E-30BD-D9F259B41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6668E-AD2C-702B-0A4A-BD83B07A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C71-063D-4827-9914-C92DA0D189B7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60F7A-2AAD-CEFC-29F6-B93AE834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183BC-9C0B-111C-4DA7-D55F1A2F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3D25-7FD2-41CE-AAAF-BCCE6AEC2D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844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82E9-44EB-7E9D-63A1-C09078A6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8ECD-49AA-7230-EEA8-2FB60C849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AB48E-4D78-5B3D-587B-EA8AB75D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C71-063D-4827-9914-C92DA0D189B7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09DE5-6028-0EBD-CBC0-3AC08FC6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8869-AA2B-095A-F597-240F5297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3D25-7FD2-41CE-AAAF-BCCE6AEC2D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620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03CE-B0CF-4E54-3DF4-FA4CF4C6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40D6D-6491-083F-0EE1-0FB501EF9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8169F-B2B8-1C28-62FD-043964A1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C71-063D-4827-9914-C92DA0D189B7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29785-E6B1-1221-A43D-8FB8FED1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D3FA8-122F-252F-D1DB-3BF1BF48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3D25-7FD2-41CE-AAAF-BCCE6AEC2D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28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C5CA-810C-F85A-6C9D-04DE3203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75492-9E61-D392-8FB3-D09F29FC8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A927F-71D1-FCD4-30BD-77C7EDC64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C5221-595A-0B9D-C012-45B03759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C71-063D-4827-9914-C92DA0D189B7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B452C-8F90-CA3A-3CA1-E4E48A25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93FE6-44AC-5CF0-0867-221A17FF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3D25-7FD2-41CE-AAAF-BCCE6AEC2D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263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76A-405D-7819-BDAB-A668DA49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FCA77-9062-0D58-F19D-8DCAE3FAF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061E8-8DC7-CF15-66D7-463B03032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B04E3-6BB1-60DA-A725-E370698CD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419D51-75C2-EA6B-A1B3-3662BBEF3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8FD5F-7AD8-57E6-7826-15F17339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C71-063D-4827-9914-C92DA0D189B7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C55912-3980-68BD-4AC0-63BE7441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7739E-0BD7-6BAB-BFBB-DE98CE17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3D25-7FD2-41CE-AAAF-BCCE6AEC2D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185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8564-914C-100D-7BE7-8D71CDE1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40482-2986-51FB-5E94-FA13A6354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C71-063D-4827-9914-C92DA0D189B7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59D72-56DB-7B07-2F22-0E23F341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867D3-0530-2527-C0FC-889B5535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3D25-7FD2-41CE-AAAF-BCCE6AEC2D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2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8443B-A72D-F366-6C6F-84BF903F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C71-063D-4827-9914-C92DA0D189B7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84023-EC5E-385E-D27C-E38AE7B7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E9CE-835F-93FE-6216-6C273AEC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3D25-7FD2-41CE-AAAF-BCCE6AEC2D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519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A579-655C-D3FA-30F6-C128E480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BDF21-7577-D9AA-BD80-03D5C3290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FE711-1FAD-D3E2-DF0A-6AC85FA3A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C5C32-7202-233F-6260-ED580203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C71-063D-4827-9914-C92DA0D189B7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DA89D-32F4-09D5-29AD-2B6F7FDC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FA8E5-0CD2-FFCE-49AC-5C83686C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3D25-7FD2-41CE-AAAF-BCCE6AEC2D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721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447E-EBDD-72C3-F998-370CC00D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00005D-74C3-5B5A-59E0-C35EC5024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C6942-34EA-A8EF-024C-2D13B57E1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9ACE9-E84E-82A3-FB38-B96DBAF2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C71-063D-4827-9914-C92DA0D189B7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AFCDF-682F-6DBA-8112-DD4156DC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FA978-8794-92EA-C3B0-EAFE105E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3D25-7FD2-41CE-AAAF-BCCE6AEC2D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128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428D4-2518-26A6-CCAA-EADB0C44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BE519-EED3-6455-A749-183107A31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A7C2E-A730-0CF5-AF16-E5DEA9198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C32C71-063D-4827-9914-C92DA0D189B7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B6AFA-8621-AF8C-AF5E-7AC3E1CF4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ACE7F-2D85-9097-7061-1825D569A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333D25-7FD2-41CE-AAAF-BCCE6AEC2D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47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914" y="2576343"/>
            <a:ext cx="7410216" cy="99243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r>
              <a:rPr lang="en" sz="4400" b="1" dirty="0">
                <a:solidFill>
                  <a:srgbClr val="C00000"/>
                </a:solidFill>
              </a:rPr>
              <a:t>Digital Record Management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7CC9726D-FD4C-C5B8-0D7C-20227568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75" y="2057320"/>
            <a:ext cx="2353644" cy="232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NHSRC\Desktop\1234567.png">
            <a:extLst>
              <a:ext uri="{FF2B5EF4-FFF2-40B4-BE49-F238E27FC236}">
                <a16:creationId xmlns:a16="http://schemas.microsoft.com/office/drawing/2014/main" id="{48853E7A-8F0E-A523-5221-C718DCF35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263572"/>
            <a:ext cx="2070847" cy="15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NHSRC\Desktop\123456.png">
            <a:extLst>
              <a:ext uri="{FF2B5EF4-FFF2-40B4-BE49-F238E27FC236}">
                <a16:creationId xmlns:a16="http://schemas.microsoft.com/office/drawing/2014/main" id="{445A4E31-5D2D-E816-4D43-3FD391982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907" y="177799"/>
            <a:ext cx="2250548" cy="13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1808A298-FBAD-5C79-39BA-25A38A41CEC7}"/>
              </a:ext>
            </a:extLst>
          </p:cNvPr>
          <p:cNvSpPr/>
          <p:nvPr/>
        </p:nvSpPr>
        <p:spPr>
          <a:xfrm>
            <a:off x="311612" y="5093198"/>
            <a:ext cx="1393347" cy="140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A876B06-7AA5-675E-08C2-89EA5E4BA6E0}"/>
              </a:ext>
            </a:extLst>
          </p:cNvPr>
          <p:cNvSpPr/>
          <p:nvPr/>
        </p:nvSpPr>
        <p:spPr>
          <a:xfrm>
            <a:off x="2338045" y="5157536"/>
            <a:ext cx="1393346" cy="140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8D5CA04-70D6-4846-3ACC-CF51822C1083}"/>
              </a:ext>
            </a:extLst>
          </p:cNvPr>
          <p:cNvSpPr/>
          <p:nvPr/>
        </p:nvSpPr>
        <p:spPr>
          <a:xfrm>
            <a:off x="4395671" y="5191858"/>
            <a:ext cx="1393348" cy="1399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519891E-41BA-2B43-6DE4-88D002C90A59}"/>
              </a:ext>
            </a:extLst>
          </p:cNvPr>
          <p:cNvSpPr/>
          <p:nvPr/>
        </p:nvSpPr>
        <p:spPr>
          <a:xfrm>
            <a:off x="6402983" y="5191858"/>
            <a:ext cx="1393346" cy="1406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AE37048-9922-8297-1707-1AB62D22D2CE}"/>
              </a:ext>
            </a:extLst>
          </p:cNvPr>
          <p:cNvSpPr/>
          <p:nvPr/>
        </p:nvSpPr>
        <p:spPr>
          <a:xfrm>
            <a:off x="8287670" y="5191858"/>
            <a:ext cx="1393346" cy="14066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153894CE-22D5-69CF-7950-43F18C025F5B}"/>
              </a:ext>
            </a:extLst>
          </p:cNvPr>
          <p:cNvSpPr/>
          <p:nvPr/>
        </p:nvSpPr>
        <p:spPr>
          <a:xfrm>
            <a:off x="10172357" y="5281090"/>
            <a:ext cx="1393348" cy="13174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610099"/>
            <a:ext cx="10993549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PORTALS</a:t>
            </a:r>
          </a:p>
        </p:txBody>
      </p:sp>
      <p:pic>
        <p:nvPicPr>
          <p:cNvPr id="7" name="Picture 6" descr="A screenshot of a web page&#10;&#10;AI-generated content may be incorrect.">
            <a:extLst>
              <a:ext uri="{FF2B5EF4-FFF2-40B4-BE49-F238E27FC236}">
                <a16:creationId xmlns:a16="http://schemas.microsoft.com/office/drawing/2014/main" id="{7C875E47-7AB5-A4B7-D7BF-B49155CCE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56"/>
            <a:ext cx="6096000" cy="3109378"/>
          </a:xfrm>
          <a:prstGeom prst="rect">
            <a:avLst/>
          </a:prstGeom>
        </p:spPr>
      </p:pic>
      <p:pic>
        <p:nvPicPr>
          <p:cNvPr id="6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2DF748-D759-98F1-0094-1C4D8BBE6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9" t="32713" r="36014" b="10701"/>
          <a:stretch/>
        </p:blipFill>
        <p:spPr>
          <a:xfrm>
            <a:off x="5727191" y="412431"/>
            <a:ext cx="6096000" cy="3228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12316E-B202-5C45-3B7E-0CC776AE7C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219" t="18036" r="1326" b="6444"/>
          <a:stretch/>
        </p:blipFill>
        <p:spPr>
          <a:xfrm>
            <a:off x="2819400" y="3419362"/>
            <a:ext cx="5323114" cy="312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5712F3-748E-4D1B-9A18-E851D6DC28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29" r="3907" b="-2"/>
          <a:stretch/>
        </p:blipFill>
        <p:spPr>
          <a:xfrm>
            <a:off x="168525" y="140350"/>
            <a:ext cx="5641043" cy="27942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F9BFB-8A71-64C8-7A1F-CE11A7CFFA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57" r="2500"/>
          <a:stretch/>
        </p:blipFill>
        <p:spPr>
          <a:xfrm>
            <a:off x="5957157" y="140350"/>
            <a:ext cx="5954930" cy="27942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CAF66-F646-14B8-17F2-58907FF489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785"/>
          <a:stretch/>
        </p:blipFill>
        <p:spPr>
          <a:xfrm>
            <a:off x="5957157" y="3287499"/>
            <a:ext cx="5954930" cy="33157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89EEA4-27A4-58A7-4779-D2BF7A8A5C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607"/>
          <a:stretch/>
        </p:blipFill>
        <p:spPr>
          <a:xfrm>
            <a:off x="168525" y="3287499"/>
            <a:ext cx="5641043" cy="31914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100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IN" sz="3800" dirty="0">
                <a:latin typeface="Cambria" panose="02040503050406030204" pitchFamily="18" charset="0"/>
                <a:ea typeface="Cambria" panose="02040503050406030204" pitchFamily="18" charset="0"/>
              </a:rPr>
              <a:t>Preparation Before Assessment</a:t>
            </a:r>
            <a:br>
              <a:rPr lang="en-IN" sz="3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38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3800" dirty="0"/>
              <a:t>मूल्यांकन से पहले की तैयारी</a:t>
            </a:r>
            <a:r>
              <a:rPr lang="en-US" sz="3800" dirty="0"/>
              <a:t>)</a:t>
            </a:r>
            <a:endParaRPr lang="en-IN" sz="3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19" y="2090057"/>
            <a:ext cx="11454595" cy="4561114"/>
          </a:xfrm>
        </p:spPr>
        <p:txBody>
          <a:bodyPr anchor="ctr">
            <a:noAutofit/>
          </a:bodyPr>
          <a:lstStyle/>
          <a:p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Create a checklist of required records for each Area of Concern </a:t>
            </a:r>
          </a:p>
          <a:p>
            <a:pPr marL="0" indent="0">
              <a:buNone/>
            </a:pP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200" dirty="0">
                <a:latin typeface="Cambria" panose="02040503050406030204" pitchFamily="18" charset="0"/>
                <a:ea typeface="Cambria" panose="02040503050406030204" pitchFamily="18" charset="0"/>
              </a:rPr>
              <a:t>प्रत्येक </a:t>
            </a:r>
            <a:r>
              <a:rPr lang="hi-IN" sz="2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IN" sz="2200" b="1" dirty="0">
                <a:latin typeface="Cambria" panose="02040503050406030204" pitchFamily="18" charset="0"/>
                <a:ea typeface="Cambria" panose="02040503050406030204" pitchFamily="18" charset="0"/>
              </a:rPr>
              <a:t>Area of Concern)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i-IN" sz="2200" dirty="0">
                <a:latin typeface="Cambria" panose="02040503050406030204" pitchFamily="18" charset="0"/>
                <a:ea typeface="Cambria" panose="02040503050406030204" pitchFamily="18" charset="0"/>
              </a:rPr>
              <a:t>के लिए आवश्यक अभिलेखों की चेकलिस्ट तैयार करें)</a:t>
            </a: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Organize digital folders or dashboards</a:t>
            </a:r>
          </a:p>
          <a:p>
            <a:pPr marL="0" indent="0">
              <a:buNone/>
            </a:pP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hi-IN" sz="2200" dirty="0">
                <a:latin typeface="Cambria" panose="02040503050406030204" pitchFamily="18" charset="0"/>
                <a:ea typeface="Cambria" panose="02040503050406030204" pitchFamily="18" charset="0"/>
              </a:rPr>
              <a:t>डिजिटल फ़ोल्डर या डैशबोर्ड को सुव्यवस्थित करें)</a:t>
            </a: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Assign role-based access for quick retrieval</a:t>
            </a:r>
          </a:p>
          <a:p>
            <a:pPr marL="0" indent="0">
              <a:buNone/>
            </a:pP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lang="hi-IN" sz="2200" dirty="0">
                <a:latin typeface="Cambria" panose="02040503050406030204" pitchFamily="18" charset="0"/>
                <a:ea typeface="Cambria" panose="02040503050406030204" pitchFamily="18" charset="0"/>
              </a:rPr>
              <a:t>त्वरित पुनःप्राप्ति (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Quick Retrieval) </a:t>
            </a:r>
            <a:r>
              <a:rPr lang="hi-IN" sz="2200" dirty="0">
                <a:latin typeface="Cambria" panose="02040503050406030204" pitchFamily="18" charset="0"/>
                <a:ea typeface="Cambria" panose="02040503050406030204" pitchFamily="18" charset="0"/>
              </a:rPr>
              <a:t>के लिए भूमिका-आधारित (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Role-based) </a:t>
            </a:r>
            <a:r>
              <a:rPr lang="hi-IN" sz="2200" dirty="0">
                <a:latin typeface="Cambria" panose="02040503050406030204" pitchFamily="18" charset="0"/>
                <a:ea typeface="Cambria" panose="02040503050406030204" pitchFamily="18" charset="0"/>
              </a:rPr>
              <a:t>एक्सेस निर्धारित करें)</a:t>
            </a: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Test retrieval speed and accuracy with mock drills</a:t>
            </a:r>
          </a:p>
          <a:p>
            <a:pPr marL="0" indent="0">
              <a:buNone/>
            </a:pP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hi-IN" sz="2200" dirty="0">
                <a:latin typeface="Cambria" panose="02040503050406030204" pitchFamily="18" charset="0"/>
                <a:ea typeface="Cambria" panose="02040503050406030204" pitchFamily="18" charset="0"/>
              </a:rPr>
              <a:t>मॉक ड्रिल के माध्यम से पुनःप्राप्ति की गति और सटीकता का परीक्षण करें)</a:t>
            </a: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Keep offline copies ready in case of network issue </a:t>
            </a:r>
          </a:p>
          <a:p>
            <a:pPr marL="0" indent="0">
              <a:buNone/>
            </a:pP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200" dirty="0">
                <a:latin typeface="Cambria" panose="02040503050406030204" pitchFamily="18" charset="0"/>
                <a:ea typeface="Cambria" panose="02040503050406030204" pitchFamily="18" charset="0"/>
              </a:rPr>
              <a:t>नेटवर्क समस्या की स्थिति में ऑफ़लाइन प्रतियां तैयार रखें)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>
                <a:latin typeface="Cambria" panose="02040503050406030204" pitchFamily="18" charset="0"/>
                <a:ea typeface="Cambria" panose="02040503050406030204" pitchFamily="18" charset="0"/>
              </a:rPr>
              <a:t>During Assessment</a:t>
            </a:r>
            <a:br>
              <a:rPr lang="en-US" sz="38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i-IN" sz="3800">
                <a:latin typeface="Cambria" panose="02040503050406030204" pitchFamily="18" charset="0"/>
                <a:ea typeface="Cambria" panose="02040503050406030204" pitchFamily="18" charset="0"/>
              </a:rPr>
              <a:t>मूल्यांकन के दौरान</a:t>
            </a:r>
            <a:endParaRPr lang="en-US" sz="3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19" y="2203079"/>
            <a:ext cx="10440409" cy="3831961"/>
          </a:xfrm>
        </p:spPr>
        <p:txBody>
          <a:bodyPr anchor="t">
            <a:normAutofit/>
          </a:bodyPr>
          <a:lstStyle/>
          <a:p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Open dashboards and logins for each module in advance </a:t>
            </a:r>
          </a:p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प्रत्येक मॉड्यूल के लिए डैशबोर्ड और लॉगिन पहले से खोलकर रखें)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Train staff to operate systems  </a:t>
            </a:r>
          </a:p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स्टाफ को सिस्टम संचालन का प्रशिक्षण दें)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Prepare sample cases to demonstrate </a:t>
            </a:r>
          </a:p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प्रदर्शन के लिए </a:t>
            </a: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Sample Cases 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की तैयारी करें)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316B0-4A1C-9CC7-9E6D-5250D836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Challenges &amp; Solutions</a:t>
            </a:r>
            <a:b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i-IN" sz="3800" dirty="0">
                <a:latin typeface="Cambria" panose="02040503050406030204" pitchFamily="18" charset="0"/>
                <a:ea typeface="Cambria" panose="02040503050406030204" pitchFamily="18" charset="0"/>
              </a:rPr>
              <a:t>चुनौतियाँ और समाधान</a:t>
            </a:r>
            <a:endParaRPr lang="en-IN" sz="3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ACEDB-6CD9-2816-3EB4-120FC6684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4077456"/>
            <a:ext cx="10087962" cy="1957583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Internet connectivity issues 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इंटरनेट कनेक्टिविटी की समस्या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Power supply interruptions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बिजली आपूर्ति में बाधा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Digital Illiteracy 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डिजिटल साक्षरता की कमी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To overcome-</a:t>
            </a:r>
            <a:r>
              <a:rPr lang="hi-IN" sz="2400" b="1" dirty="0">
                <a:latin typeface="Cambria" panose="02040503050406030204" pitchFamily="18" charset="0"/>
                <a:ea typeface="Cambria" panose="02040503050406030204" pitchFamily="18" charset="0"/>
              </a:rPr>
              <a:t>समाधान के लिए —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Ensure stable power backup and network 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स्थिर पावर बैकअप और नेटवर्क सुनिश्चित करें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Keep at least one report in offline mode 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कम से कम एक रिपोर्ट ऑफ़लाइन मोड में तैयार रखें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Train all your staff respectively 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सभी स्टाफ को उचित रूप से प्रशिक्षण दें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hi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9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IN" sz="4800">
                <a:latin typeface="Cambria" panose="02040503050406030204" pitchFamily="18" charset="0"/>
                <a:ea typeface="Cambria" panose="02040503050406030204" pitchFamily="18" charset="0"/>
              </a:rPr>
              <a:t>Best Practices-</a:t>
            </a:r>
            <a:br>
              <a:rPr lang="en-IN" sz="48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i-IN" sz="4800">
                <a:latin typeface="Cambria" panose="02040503050406030204" pitchFamily="18" charset="0"/>
                <a:ea typeface="Cambria" panose="02040503050406030204" pitchFamily="18" charset="0"/>
              </a:rPr>
              <a:t>सर्वोत्तम पद्धतियाँ</a:t>
            </a:r>
            <a:endParaRPr lang="en-IN" sz="4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090057"/>
            <a:ext cx="10713720" cy="44849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Use bilingual display if possible (English + Local language) </a:t>
            </a:r>
          </a:p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संभव हो तो द्विभाषी प्रदर्शन (अंग्रेज़ी + स्थानीय भाषा) का उपयोग करें)</a:t>
            </a: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Highlight trend graphs and analysis, not just raw data </a:t>
            </a:r>
          </a:p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केवल कच्चा डेटा ही नहीं, बल्कि ट्रेंड ग्राफ़ और विश्लेषण को भी प्रमुखता दें)</a:t>
            </a: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Provide printed screenshots if network fails </a:t>
            </a:r>
          </a:p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नेटवर्क विफल होने पर </a:t>
            </a: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printed 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स्क्रीनशॉट उपलब्ध कराएँ)</a:t>
            </a: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Maintain patient confidentiality during screen sharing</a:t>
            </a:r>
          </a:p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स्क्रीन शेयरिंग के दौरान रोगी की गोपनीयता बनाए रखें)</a:t>
            </a:r>
          </a:p>
          <a:p>
            <a:endParaRPr lang="hi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D4A729-D22A-2671-CE76-AEFFE7EC9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00E81-18DF-3958-158F-3219F6AD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IN" sz="4800">
                <a:latin typeface="Cambria" panose="02040503050406030204" pitchFamily="18" charset="0"/>
                <a:ea typeface="Cambria" panose="02040503050406030204" pitchFamily="18" charset="0"/>
              </a:rPr>
              <a:t>Best Practices-</a:t>
            </a:r>
            <a:br>
              <a:rPr lang="en-IN" sz="48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i-IN" sz="4800">
                <a:latin typeface="Cambria" panose="02040503050406030204" pitchFamily="18" charset="0"/>
                <a:ea typeface="Cambria" panose="02040503050406030204" pitchFamily="18" charset="0"/>
              </a:rPr>
              <a:t>सर्वोत्तम पद्धतियाँ</a:t>
            </a:r>
            <a:endParaRPr lang="hi-IN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F9DF1-1E24-01C0-6511-BF6F04E5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Rehearse the demonstration before the actual day </a:t>
            </a:r>
          </a:p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वास्तविक दिन से पहले प्रदर्शन (डेमोंस्ट्रेशन) का अभ्यास करें)</a:t>
            </a: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Ensure all evidence covers last 3-6 months status</a:t>
            </a:r>
          </a:p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सभी प्रमाण 3-6 महीने की स्थिति को कवर करें)</a:t>
            </a: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Document retrieval process for assessor’s understanding </a:t>
            </a:r>
          </a:p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मूल्यांकनकर्ता की समझ के लिए अभिलेख पुनःप्राप्ति प्रक्रिया का दस्तावेज़ तैयार करें)</a:t>
            </a: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Stay calm and confident during presentation </a:t>
            </a:r>
          </a:p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</a:rPr>
              <a:t>प्रस्तुति के दौरान शांत और आत्मविश्वासी रहें)</a:t>
            </a:r>
          </a:p>
          <a:p>
            <a:endParaRPr lang="hi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78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6466" y="2996559"/>
            <a:ext cx="8283922" cy="864881"/>
          </a:xfrm>
          <a:solidFill>
            <a:schemeClr val="accent5">
              <a:lumMod val="5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  <a:endParaRPr lang="en-IN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2322EB-9498-168E-EB3C-D72350F6B5F9}"/>
              </a:ext>
            </a:extLst>
          </p:cNvPr>
          <p:cNvSpPr/>
          <p:nvPr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3" name="Picture 2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E7330373-0217-36E8-0ECD-A1E815E4A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2" y="1814398"/>
            <a:ext cx="3146291" cy="3480184"/>
          </a:xfrm>
          <a:prstGeom prst="rect">
            <a:avLst/>
          </a:prstGeom>
        </p:spPr>
      </p:pic>
      <p:pic>
        <p:nvPicPr>
          <p:cNvPr id="12" name="Picture 4" descr="C:\Users\NHSRC\Desktop\1234567.png">
            <a:extLst>
              <a:ext uri="{FF2B5EF4-FFF2-40B4-BE49-F238E27FC236}">
                <a16:creationId xmlns:a16="http://schemas.microsoft.com/office/drawing/2014/main" id="{B58B41FF-52E2-54E6-B01B-451967CC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2" y="306215"/>
            <a:ext cx="185156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NHSRC\Desktop\123456.png">
            <a:extLst>
              <a:ext uri="{FF2B5EF4-FFF2-40B4-BE49-F238E27FC236}">
                <a16:creationId xmlns:a16="http://schemas.microsoft.com/office/drawing/2014/main" id="{810F7658-D145-C09A-CDD8-F84C6DB0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49" y="177800"/>
            <a:ext cx="205820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83E3E0-3FE2-59EB-8342-9B5EDECB0533}"/>
              </a:ext>
            </a:extLst>
          </p:cNvPr>
          <p:cNvSpPr txBox="1">
            <a:spLocks/>
          </p:cNvSpPr>
          <p:nvPr/>
        </p:nvSpPr>
        <p:spPr>
          <a:xfrm>
            <a:off x="2514104" y="5331093"/>
            <a:ext cx="8382213" cy="1179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Quality &amp; Patient Safety Team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National Health Systems Resource Centre</a:t>
            </a:r>
            <a:endParaRPr lang="en-I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5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C5640-7DB7-917F-5A1F-428585B5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sz="5400" dirty="0">
                <a:latin typeface="Cambria" panose="02040503050406030204" pitchFamily="18" charset="0"/>
                <a:ea typeface="Cambria" panose="02040503050406030204" pitchFamily="18" charset="0"/>
              </a:rPr>
              <a:t>Digital Record Management</a:t>
            </a:r>
            <a:br>
              <a:rPr lang="en-IN" sz="5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i-IN" sz="4000" dirty="0"/>
              <a:t>डिजिटल अभिलेख प्रबंधन</a:t>
            </a:r>
            <a:endParaRPr lang="en-IN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B937-4EF1-1556-91F8-C1650012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3"/>
            <a:ext cx="10853927" cy="4656473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Digital record management in public health facilities refers to the electronic management of patient health information, replacing traditional paper-based systems. 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सार्वजनिक स्वास्थ्य संस्थानों में </a:t>
            </a:r>
            <a:r>
              <a:rPr lang="hi-IN" sz="2400" b="1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डिजिटल रिकॉर्ड प्रबंधन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 का अर्थ है रोगी की स्वास्थ्य संबंधी जानकारी का इलेक्ट्रॉनिक रूप से प्रबंधन करना, जो पारंपरिक कागज़-आधारित प्रणालियों का स्थान लेता है।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parajita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It involves-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इसमें शामिल हैं</a:t>
            </a: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-)</a:t>
            </a: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Creation(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निर्माण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)</a:t>
            </a:r>
            <a:endParaRPr lang="en-IN" sz="2400" dirty="0">
              <a:latin typeface="Cambria" panose="02040503050406030204" pitchFamily="18" charset="0"/>
              <a:ea typeface="Cambria" panose="02040503050406030204" pitchFamily="18" charset="0"/>
              <a:cs typeface="Aparajita" panose="02020603050405020304" pitchFamily="18" charset="0"/>
            </a:endParaRP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Storing 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भंडारण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)</a:t>
            </a:r>
            <a:endParaRPr lang="en-IN" sz="2400" dirty="0">
              <a:latin typeface="Cambria" panose="02040503050406030204" pitchFamily="18" charset="0"/>
              <a:ea typeface="Cambria" panose="02040503050406030204" pitchFamily="18" charset="0"/>
              <a:cs typeface="Aparajita" panose="02020603050405020304" pitchFamily="18" charset="0"/>
            </a:endParaRP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Accessing 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अभिगम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)</a:t>
            </a:r>
            <a:endParaRPr lang="en-IN" sz="2400" dirty="0">
              <a:latin typeface="Cambria" panose="02040503050406030204" pitchFamily="18" charset="0"/>
              <a:ea typeface="Cambria" panose="02040503050406030204" pitchFamily="18" charset="0"/>
              <a:cs typeface="Aparajita" panose="02020603050405020304" pitchFamily="18" charset="0"/>
            </a:endParaRP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Retrieval 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पुनः प्राप्ति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)</a:t>
            </a:r>
            <a:endParaRPr lang="en-IN" sz="2400" dirty="0">
              <a:latin typeface="Cambria" panose="02040503050406030204" pitchFamily="18" charset="0"/>
              <a:ea typeface="Cambria" panose="02040503050406030204" pitchFamily="18" charset="0"/>
              <a:cs typeface="Aparajita" panose="02020603050405020304" pitchFamily="18" charset="0"/>
            </a:endParaRPr>
          </a:p>
          <a:p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Sharing patient data in a digital format (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डिजिटल प्रारूप में रोगी के डेटा का साझा करना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parajita" panose="02020603050405020304" pitchFamily="18" charset="0"/>
              </a:rPr>
              <a:t>)</a:t>
            </a:r>
            <a:endParaRPr lang="en-IN" sz="2400" dirty="0">
              <a:latin typeface="Cambria" panose="02040503050406030204" pitchFamily="18" charset="0"/>
              <a:ea typeface="Cambria" panose="020405030504060302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9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636858AD-FE4A-BB3C-9AB6-162EC163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773" r="90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1B1CE-1A05-28B5-5FB3-16D28F9A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Aim-</a:t>
            </a:r>
            <a:r>
              <a:rPr lang="hi-IN" sz="3600" dirty="0"/>
              <a:t>उद्देश्य</a:t>
            </a:r>
            <a:endParaRPr lang="en-IN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6523027-E9B6-7C22-B90A-0A262DD1E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3597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39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green and blue background&#10;&#10;AI-generated content may be incorrect.">
            <a:extLst>
              <a:ext uri="{FF2B5EF4-FFF2-40B4-BE49-F238E27FC236}">
                <a16:creationId xmlns:a16="http://schemas.microsoft.com/office/drawing/2014/main" id="{CF4E38B8-002A-7224-86CA-7F836AF92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3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10885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Importance in Public health facilities</a:t>
            </a:r>
            <a:b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800" dirty="0"/>
              <a:t>सार्वजनिक स्वास्थ्य सुविधाओं में महत्व</a:t>
            </a:r>
            <a:r>
              <a:rPr lang="en-US" sz="2800" dirty="0"/>
              <a:t>)</a:t>
            </a:r>
            <a:endParaRPr lang="en-US" sz="3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6E7047-EB9D-2702-5177-25AC8C635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581406"/>
              </p:ext>
            </p:extLst>
          </p:nvPr>
        </p:nvGraphicFramePr>
        <p:xfrm>
          <a:off x="805543" y="1230086"/>
          <a:ext cx="10972799" cy="5519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0750F-CDC6-64DF-B7D3-4F432C113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FE8D-7332-11B3-075C-8CDA06AC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7712"/>
          </a:xfrm>
        </p:spPr>
        <p:txBody>
          <a:bodyPr>
            <a:noAutofit/>
          </a:bodyPr>
          <a:lstStyle/>
          <a:p>
            <a:r>
              <a:rPr lang="en-IN" sz="3400" dirty="0">
                <a:latin typeface="Cambria" panose="02040503050406030204" pitchFamily="18" charset="0"/>
                <a:ea typeface="Cambria" panose="02040503050406030204" pitchFamily="18" charset="0"/>
              </a:rPr>
              <a:t>Role in Improving Quality (</a:t>
            </a:r>
            <a:r>
              <a:rPr lang="hi-IN" sz="3400" dirty="0">
                <a:latin typeface="Cambria" panose="02040503050406030204" pitchFamily="18" charset="0"/>
                <a:ea typeface="Cambria" panose="02040503050406030204" pitchFamily="18" charset="0"/>
              </a:rPr>
              <a:t>गुणवत्ता में सुधार में भूमिका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N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3160D-173E-D77A-E1BF-1B2A100F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418" y="1207067"/>
            <a:ext cx="5049383" cy="556419"/>
          </a:xfrm>
        </p:spPr>
        <p:txBody>
          <a:bodyPr anchor="ctr"/>
          <a:lstStyle/>
          <a:p>
            <a:r>
              <a:rPr lang="en-IN" sz="2800" b="0" kern="0" dirty="0"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NQAS Domain</a:t>
            </a:r>
            <a:endParaRPr lang="en-IN" sz="2800" b="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E9B090E-E262-406A-D96F-837B3EAFAD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5014296"/>
              </p:ext>
            </p:extLst>
          </p:nvPr>
        </p:nvGraphicFramePr>
        <p:xfrm>
          <a:off x="839788" y="1763486"/>
          <a:ext cx="5049383" cy="488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0CDC3-B7CF-509D-EA9C-27EB19341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12838"/>
            <a:ext cx="5183188" cy="936171"/>
          </a:xfrm>
        </p:spPr>
        <p:txBody>
          <a:bodyPr/>
          <a:lstStyle/>
          <a:p>
            <a:r>
              <a:rPr lang="en-IN" sz="2800" b="0" kern="0" dirty="0"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How DRM Supports It</a:t>
            </a:r>
            <a:endParaRPr lang="en-IN" sz="2800" b="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168EE-5C56-CD64-B0AB-E5F8EFDE5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0550"/>
            <a:ext cx="5180012" cy="479062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fontAlgn="ctr"/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Reduces waiting time through quick record retrieval. (</a:t>
            </a:r>
            <a:r>
              <a:rPr lang="hi-IN" sz="2200" dirty="0">
                <a:latin typeface="Cambria" panose="02040503050406030204" pitchFamily="18" charset="0"/>
                <a:ea typeface="Cambria" panose="02040503050406030204" pitchFamily="18" charset="0"/>
              </a:rPr>
              <a:t>तेज़ रिकॉर्ड प्राप्ति के माध्यम से प्रतीक्षा समय कम करता है।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ctr"/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Ensures confidentiality with role-based access. (</a:t>
            </a:r>
            <a:r>
              <a:rPr lang="hi-IN" sz="2200" dirty="0">
                <a:latin typeface="Cambria" panose="02040503050406030204" pitchFamily="18" charset="0"/>
                <a:ea typeface="Cambria" panose="02040503050406030204" pitchFamily="18" charset="0"/>
              </a:rPr>
              <a:t>भूमिका-आधारित पहुँच से गोपनीयता सुनिश्चित करता है।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fontAlgn="ctr"/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Tracks workforce allocation and training records.</a:t>
            </a:r>
            <a:r>
              <a:rPr lang="hi-IN" sz="2200" dirty="0">
                <a:latin typeface="Cambria" panose="02040503050406030204" pitchFamily="18" charset="0"/>
                <a:ea typeface="Cambria" panose="02040503050406030204" pitchFamily="18" charset="0"/>
              </a:rPr>
              <a:t> कार्यबल आवंटन और प्रशिक्षण अभिलेखों को ट्रैक करता है।</a:t>
            </a:r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ctr"/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Facilitates adherence to treatment protocols via alerts.</a:t>
            </a:r>
            <a:r>
              <a:rPr lang="hi-IN" sz="2200" dirty="0">
                <a:latin typeface="Cambria" panose="02040503050406030204" pitchFamily="18" charset="0"/>
                <a:ea typeface="Cambria" panose="02040503050406030204" pitchFamily="18" charset="0"/>
              </a:rPr>
              <a:t> अलर्ट के माध्यम से उपचार प्रोटोकॉल का पालन सुगम बनाता है।</a:t>
            </a:r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ctr"/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7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B84BA-8FD2-DCAA-6A65-6F06C8A41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5B60-BD43-47C6-8905-F82797B1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7712"/>
          </a:xfrm>
        </p:spPr>
        <p:txBody>
          <a:bodyPr>
            <a:noAutofit/>
          </a:bodyPr>
          <a:lstStyle/>
          <a:p>
            <a:r>
              <a:rPr lang="en-IN" sz="3400" dirty="0">
                <a:latin typeface="Cambria" panose="02040503050406030204" pitchFamily="18" charset="0"/>
                <a:ea typeface="Cambria" panose="02040503050406030204" pitchFamily="18" charset="0"/>
              </a:rPr>
              <a:t>Role in Improving Quality</a:t>
            </a:r>
            <a:r>
              <a:rPr lang="hi-IN" sz="3400" dirty="0">
                <a:latin typeface="Cambria" panose="02040503050406030204" pitchFamily="18" charset="0"/>
                <a:ea typeface="Cambria" panose="02040503050406030204" pitchFamily="18" charset="0"/>
              </a:rPr>
              <a:t>गुणवत्ता में सुधार में भूमिका</a:t>
            </a:r>
            <a:endParaRPr lang="en-IN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4A1D6-9E10-0047-EFF9-0B6D16A0D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418" y="1207067"/>
            <a:ext cx="5049383" cy="556419"/>
          </a:xfrm>
        </p:spPr>
        <p:txBody>
          <a:bodyPr anchor="ctr"/>
          <a:lstStyle/>
          <a:p>
            <a:r>
              <a:rPr lang="en-IN" sz="2800" b="0" kern="0" dirty="0"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NQAS Domain</a:t>
            </a:r>
            <a:endParaRPr lang="en-IN" sz="2800" b="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67438D0-E1F4-789E-0D50-13F713DEDBA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1108798"/>
              </p:ext>
            </p:extLst>
          </p:nvPr>
        </p:nvGraphicFramePr>
        <p:xfrm>
          <a:off x="839788" y="1763486"/>
          <a:ext cx="5049383" cy="488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35CCC-C478-A444-5741-45D1D15DD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12838"/>
            <a:ext cx="5183188" cy="936171"/>
          </a:xfrm>
        </p:spPr>
        <p:txBody>
          <a:bodyPr/>
          <a:lstStyle/>
          <a:p>
            <a:r>
              <a:rPr lang="en-IN" sz="2800" b="0" kern="0" dirty="0"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How DRM Supports It</a:t>
            </a:r>
            <a:endParaRPr lang="en-IN" sz="2800" b="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8B56D-151C-3084-38FD-568EC6FE9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0550"/>
            <a:ext cx="5180012" cy="479062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fontAlgn="ct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Monitors lab and pharmacy services digitally.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hi-IN" sz="2600" dirty="0">
                <a:latin typeface="Cambria" panose="02040503050406030204" pitchFamily="18" charset="0"/>
                <a:ea typeface="Cambria" panose="02040503050406030204" pitchFamily="18" charset="0"/>
              </a:rPr>
              <a:t>प्रयोगशाला और फार्मेसी सेवाओं की डिजिटल निगरानी करता है।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ct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Tracks sterilization logs, BMW logs and infection reports.</a:t>
            </a:r>
            <a:r>
              <a:rPr lang="hi-IN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स्टीरलाइज़ेशन लॉग और संक्रमण रिपोर्ट को ट्रैक करता है।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ctr"/>
            <a:r>
              <a:rPr lang="en-IN" sz="3100" dirty="0">
                <a:latin typeface="Cambria" panose="02040503050406030204" pitchFamily="18" charset="0"/>
                <a:ea typeface="Cambria" panose="02040503050406030204" pitchFamily="18" charset="0"/>
              </a:rPr>
              <a:t>Generates data for quality improvement cycles (PDSA).</a:t>
            </a:r>
            <a:r>
              <a:rPr lang="hi-IN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गुणवत्ता सुधार चक्र (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PDSA) </a:t>
            </a:r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के लिए डेटा तैयार करता है।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ctr"/>
            <a:r>
              <a:rPr lang="en-IN" sz="3100" dirty="0">
                <a:latin typeface="Cambria" panose="02040503050406030204" pitchFamily="18" charset="0"/>
                <a:ea typeface="Cambria" panose="02040503050406030204" pitchFamily="18" charset="0"/>
              </a:rPr>
              <a:t>Helps in capturing the heath indicators and analyse them. (</a:t>
            </a:r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स्वास्थ्य संकेतकों को दर्ज करने और उनका विश्लेषण करने में मदद करता है।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ctr">
              <a:buNone/>
            </a:pPr>
            <a:endParaRPr lang="en-I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ctr"/>
            <a:endParaRPr lang="en-I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0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B4C0A-1A8C-F3C1-ECB8-13F06CB90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9321-E246-5C94-B5E9-9E671D6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0" y="51751"/>
            <a:ext cx="12015020" cy="529610"/>
          </a:xfrm>
        </p:spPr>
        <p:txBody>
          <a:bodyPr>
            <a:noAutofit/>
          </a:bodyPr>
          <a:lstStyle/>
          <a:p>
            <a:r>
              <a:rPr lang="en-IN" sz="3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 Key Digital Health Software in Use &amp; Their Functions</a:t>
            </a:r>
            <a:endParaRPr lang="en-IN" sz="3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320F19-AC30-D3AB-CA3A-B4C9E57A2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226639"/>
              </p:ext>
            </p:extLst>
          </p:nvPr>
        </p:nvGraphicFramePr>
        <p:xfrm>
          <a:off x="272143" y="783771"/>
          <a:ext cx="11658600" cy="5453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33237625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70687255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835493753"/>
                    </a:ext>
                  </a:extLst>
                </a:gridCol>
              </a:tblGrid>
              <a:tr h="416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Software/Platform</a:t>
                      </a:r>
                      <a:endParaRPr lang="en-IN" sz="1800" kern="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Area of Use</a:t>
                      </a:r>
                      <a:endParaRPr lang="en-IN" sz="1800" kern="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Functionality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80474"/>
                  </a:ext>
                </a:extLst>
              </a:tr>
              <a:tr h="603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HMIS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All levels</a:t>
                      </a:r>
                      <a:endParaRPr lang="en-IN" sz="1800" kern="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Service delivery reporting, monthly statistics</a:t>
                      </a:r>
                      <a:endParaRPr lang="en-IN" sz="1800" kern="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8016"/>
                  </a:ext>
                </a:extLst>
              </a:tr>
              <a:tr h="416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RCH Portal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SHC/PHC/CHC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Services provision, Maternal and child health tracking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257453"/>
                  </a:ext>
                </a:extLst>
              </a:tr>
              <a:tr h="603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AAM, ANMOL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SHC/HWC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Mobile app for ANMs to record field data</a:t>
                      </a:r>
                      <a:endParaRPr lang="en-IN" sz="1800" kern="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130516"/>
                  </a:ext>
                </a:extLst>
              </a:tr>
              <a:tr h="603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NIKSHAY</a:t>
                      </a:r>
                      <a:endParaRPr lang="en-IN" sz="1800" kern="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All levels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TB case notification, treatment tracking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204859"/>
                  </a:ext>
                </a:extLst>
              </a:tr>
              <a:tr h="603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IHIP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All levels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Disease surveillance and outbreak reporting</a:t>
                      </a:r>
                      <a:endParaRPr lang="en-IN" sz="1800" kern="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586425"/>
                  </a:ext>
                </a:extLst>
              </a:tr>
              <a:tr h="603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DVDMS</a:t>
                      </a:r>
                      <a:endParaRPr lang="en-IN" sz="1800" kern="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PHC/DH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Drug logistics and supply chain management</a:t>
                      </a:r>
                      <a:endParaRPr lang="en-IN" sz="1800" kern="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51239"/>
                  </a:ext>
                </a:extLst>
              </a:tr>
              <a:tr h="416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E-Sanjeevani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SHC to Tertiary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Teleconsultation services</a:t>
                      </a:r>
                      <a:endParaRPr lang="en-IN" sz="1800" kern="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015321"/>
                  </a:ext>
                </a:extLst>
              </a:tr>
              <a:tr h="603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 panose="02040503050203030202" pitchFamily="18" charset="0"/>
                        </a:rPr>
                        <a:t>N</a:t>
                      </a: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 panose="02040503050203030202" pitchFamily="18" charset="0"/>
                        </a:rPr>
                        <a:t>CD Portal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SHC to DH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Facilitate screening, prevention, diagnosis, and management of NCDs </a:t>
                      </a:r>
                      <a:endParaRPr lang="en-IN" sz="1800" b="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501754"/>
                  </a:ext>
                </a:extLst>
              </a:tr>
              <a:tr h="416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 panose="02040503050203030202" pitchFamily="18" charset="0"/>
                        </a:rPr>
                        <a:t>S</a:t>
                      </a:r>
                      <a:r>
                        <a:rPr lang="en-IN" sz="1800" kern="100" dirty="0" err="1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 panose="02040503050203030202" pitchFamily="18" charset="0"/>
                        </a:rPr>
                        <a:t>ashakt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SHC/PHC/CHC</a:t>
                      </a:r>
                      <a:endParaRPr lang="en-IN" sz="1800" kern="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 panose="02040503050203030202" pitchFamily="18" charset="0"/>
                        </a:rPr>
                        <a:t>T</a:t>
                      </a:r>
                      <a:r>
                        <a:rPr lang="en-IN" sz="1800" kern="1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 panose="02040503050203030202" pitchFamily="18" charset="0"/>
                        </a:rPr>
                        <a:t>raining of Healthcare Staff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57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7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74639"/>
            <a:ext cx="11254369" cy="715961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Portals-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08916"/>
              </p:ext>
            </p:extLst>
          </p:nvPr>
        </p:nvGraphicFramePr>
        <p:xfrm>
          <a:off x="206830" y="870857"/>
          <a:ext cx="11756571" cy="587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069">
                <a:tc>
                  <a:txBody>
                    <a:bodyPr/>
                    <a:lstStyle/>
                    <a:p>
                      <a:r>
                        <a:rPr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Area of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Digital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Key Evidence / KPIs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454"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Service 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HMIS, e-Sanjeevani, AAM, NCD, RCH</a:t>
                      </a:r>
                      <a:endParaRPr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Footfall, TAT, Referral outcomes</a:t>
                      </a: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OPD/IPD data, ANC/PNC details, delivery records</a:t>
                      </a:r>
                      <a:endParaRPr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454"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Patient Rights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e‑Consent</a:t>
                      </a: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I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Mera </a:t>
                      </a:r>
                      <a:r>
                        <a:rPr lang="en-IN" sz="2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Aspataal</a:t>
                      </a:r>
                      <a:r>
                        <a:rPr lang="en-I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Grievance Redressal portals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Consent logs, Privacy audits</a:t>
                      </a: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I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Patient feedback, complaints, resolutions</a:t>
                      </a: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	</a:t>
                      </a:r>
                      <a:endParaRPr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155"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Inputs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HRMS (staff), e-</a:t>
                      </a:r>
                      <a:r>
                        <a:rPr lang="en-US" sz="2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Aushadhi</a:t>
                      </a: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/Drug inventory systems/DVDMS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Training compliance</a:t>
                      </a: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Staff deployment, equipment logs, medicine stock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155"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Support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RCH, ANMOL, NIKSHYA, DVDMS,IHIP</a:t>
                      </a:r>
                    </a:p>
                    <a:p>
                      <a:endParaRPr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Lab TAT, Dispensing errors,</a:t>
                      </a: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reporting of portals</a:t>
                      </a:r>
                      <a:endParaRPr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CF4DC-1CD7-FA89-1528-4AB70BC84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D418-83FE-C9BF-552A-479B8FA2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33" y="163285"/>
            <a:ext cx="10417629" cy="607104"/>
          </a:xfrm>
        </p:spPr>
        <p:txBody>
          <a:bodyPr>
            <a:no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Portals-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43EFF7-D9AB-05D6-D534-676B7DB74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102365"/>
              </p:ext>
            </p:extLst>
          </p:nvPr>
        </p:nvGraphicFramePr>
        <p:xfrm>
          <a:off x="409122" y="892629"/>
          <a:ext cx="11488962" cy="5802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53">
                <a:tc>
                  <a:txBody>
                    <a:bodyPr/>
                    <a:lstStyle/>
                    <a:p>
                      <a:r>
                        <a:rPr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Area of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Digital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Key Evidence / KPIs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810"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Clinical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HMIS, EMR/HIS, RCH</a:t>
                      </a:r>
                      <a:endParaRPr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Protocol adherence, Case completeness</a:t>
                      </a: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Lab test results, treatment records, OT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4810"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Infection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BMW Portals, 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Mangal" panose="02040503050203030202" pitchFamily="18" charset="0"/>
                        </a:rPr>
                        <a:t>S</a:t>
                      </a:r>
                      <a:r>
                        <a:rPr lang="en-IN" sz="2200" kern="1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Mangal" panose="02040503050203030202" pitchFamily="18" charset="0"/>
                        </a:rPr>
                        <a:t>ashakt</a:t>
                      </a:r>
                      <a:endParaRPr lang="en-IN" sz="2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 rates, Hand hygiene compliance</a:t>
                      </a: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IPC training logs, sterilization records, Waste records</a:t>
                      </a:r>
                      <a:endParaRPr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0176"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Quality M</a:t>
                      </a:r>
                      <a:r>
                        <a:rPr lang="en-IN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gm</a:t>
                      </a:r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Audits, PDSA, Risk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NC closure, PDSA results</a:t>
                      </a: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IQAS,EQAS, Training records, </a:t>
                      </a:r>
                      <a:endParaRPr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4537">
                <a:tc>
                  <a:txBody>
                    <a:bodyPr/>
                    <a:lstStyle/>
                    <a:p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HMIS, AAM,NCD, IHIP, RCH, UWIN, Mera </a:t>
                      </a:r>
                      <a:r>
                        <a:rPr lang="en-US" sz="2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Aspataal</a:t>
                      </a: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E-</a:t>
                      </a:r>
                      <a:r>
                        <a:rPr lang="en-US" sz="2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sanjeevani</a:t>
                      </a:r>
                      <a:r>
                        <a:rPr lang="en-IN" sz="2200" kern="1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Mangal" panose="02040503050203030202" pitchFamily="18" charset="0"/>
                        </a:rPr>
                        <a:t>,</a:t>
                      </a:r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KPI dashboards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Clinical &amp; patient‑experience KPIs</a:t>
                      </a: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Health indicators, patient satisfaction scores 	</a:t>
                      </a:r>
                      <a:endParaRPr lang="en-IN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21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1314</Words>
  <Application>Microsoft Office PowerPoint</Application>
  <PresentationFormat>Widescreen</PresentationFormat>
  <Paragraphs>175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</vt:lpstr>
      <vt:lpstr>Office Theme</vt:lpstr>
      <vt:lpstr>Digital Record Management</vt:lpstr>
      <vt:lpstr>Digital Record Management डिजिटल अभिलेख प्रबंधन</vt:lpstr>
      <vt:lpstr>Aim-उद्देश्य</vt:lpstr>
      <vt:lpstr>Importance in Public health facilities (सार्वजनिक स्वास्थ्य सुविधाओं में महत्व)</vt:lpstr>
      <vt:lpstr>Role in Improving Quality (गुणवत्ता में सुधार में भूमिका)</vt:lpstr>
      <vt:lpstr>Role in Improving Qualityगुणवत्ता में सुधार में भूमिका</vt:lpstr>
      <vt:lpstr> Key Digital Health Software in Use &amp; Their Functions</vt:lpstr>
      <vt:lpstr>Portals-</vt:lpstr>
      <vt:lpstr>Portals-</vt:lpstr>
      <vt:lpstr>PORTALS</vt:lpstr>
      <vt:lpstr>PowerPoint Presentation</vt:lpstr>
      <vt:lpstr>Preparation Before Assessment (मूल्यांकन से पहले की तैयारी)</vt:lpstr>
      <vt:lpstr>During Assessment मूल्यांकन के दौरान</vt:lpstr>
      <vt:lpstr>Challenges &amp; Solutions चुनौतियाँ और समाधान</vt:lpstr>
      <vt:lpstr>Best Practices- सर्वोत्तम पद्धतियाँ</vt:lpstr>
      <vt:lpstr>Best Practices- सर्वोत्तम पद्धतियाँ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Ms. Rachna Kumari</dc:creator>
  <cp:lastModifiedBy>Ms. Rachna Kumari</cp:lastModifiedBy>
  <cp:revision>21</cp:revision>
  <dcterms:created xsi:type="dcterms:W3CDTF">2025-08-08T04:45:54Z</dcterms:created>
  <dcterms:modified xsi:type="dcterms:W3CDTF">2025-08-14T05:18:44Z</dcterms:modified>
</cp:coreProperties>
</file>